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_rels/presentation.xml.rels" ContentType="application/vnd.openxmlformats-package.relationships+xml"/>
  <Override PartName="/ppt/media/image5.png" ContentType="image/png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</p:sldIdLst>
  <p:sldSz cx="12192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3368880" y="1825560"/>
            <a:ext cx="5452920" cy="435096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3368880" y="1825560"/>
            <a:ext cx="5452920" cy="43509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76" name="" descr=""/>
          <p:cNvPicPr/>
          <p:nvPr/>
        </p:nvPicPr>
        <p:blipFill>
          <a:blip r:embed="rId2"/>
          <a:stretch/>
        </p:blipFill>
        <p:spPr>
          <a:xfrm>
            <a:off x="3368880" y="1825560"/>
            <a:ext cx="5452920" cy="4350960"/>
          </a:xfrm>
          <a:prstGeom prst="rect">
            <a:avLst/>
          </a:prstGeom>
          <a:ln>
            <a:noFill/>
          </a:ln>
        </p:spPr>
      </p:pic>
      <p:pic>
        <p:nvPicPr>
          <p:cNvPr id="77" name="" descr=""/>
          <p:cNvPicPr/>
          <p:nvPr/>
        </p:nvPicPr>
        <p:blipFill>
          <a:blip r:embed="rId3"/>
          <a:stretch/>
        </p:blipFill>
        <p:spPr>
          <a:xfrm>
            <a:off x="3368880" y="1825560"/>
            <a:ext cx="5452920" cy="43509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/>
          <a:p>
            <a:pPr algn="ctr">
              <a:lnSpc>
                <a:spcPct val="100000"/>
              </a:lnSpc>
            </a:pPr>
            <a:r>
              <a:rPr b="0" lang="en-US" sz="6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Click to edit Master title style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8/3/17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43C1D8A9-C997-4631-A48C-6340505330D3}" type="slidenum">
              <a:rPr b="0" lang="en-US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Click to edit the outline text format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Click to edit Master title style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Click to edit the outline text format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Third Outline Level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Fourth Outline Level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Fifth Outline Level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Sixth Outline Level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Seventh Outline LevelEdit Master text styles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685800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 level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143000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Third level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600200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Fourth level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057400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Fifth level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8/3/17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846DF20A-07C8-48D6-AA97-2B5F25F172BA}" type="slidenum">
              <a:rPr b="0" lang="en-US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ctr">
              <a:lnSpc>
                <a:spcPct val="100000"/>
              </a:lnSpc>
            </a:pPr>
            <a:r>
              <a:rPr b="0" lang="en-US" sz="6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Large Lightcurve Queries in ZTF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9" name="TextShape 2"/>
          <p:cNvSpPr txBox="1"/>
          <p:nvPr/>
        </p:nvSpPr>
        <p:spPr>
          <a:xfrm>
            <a:off x="1523880" y="3602160"/>
            <a:ext cx="9143640" cy="165528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ctr"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Kevin Burdge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Caltech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The scientific significance of large lightcurve queries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1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 stellar astronomy, useful for identifying rare variable/periodic objects (Particularly important in the galactic plane, where reddening diminishes the effectiveness of color searches)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Essential in the effort to search for microlensing events.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Also useful in searching for variable/periodic AGN.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Communities running machine learning on lightcurves to classify objects can immensely benefit from having access to a large training set of lightcurves.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90000"/>
              </a:lnSpc>
            </a:pP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90000"/>
              </a:lnSpc>
            </a:pP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90000"/>
              </a:lnSpc>
            </a:pP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The scientific significance of large lightcurve queries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3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 stellar astronomy, useful for identifying rare variable/periodic objects (Particularly important in the galactic plane, where reddening diminishes the effectiveness of color searches)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Essential in the effort to search for microlensing events.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Also useful in searching for variable/periodic AGN.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Communities running machine learning on lightcurves to classify objects can immensely benefit from having access to a large training set of lightcurves.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90000"/>
              </a:lnSpc>
            </a:pP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90000"/>
              </a:lnSpc>
            </a:pP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90000"/>
              </a:lnSpc>
            </a:pP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Current infrastructure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5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IRSA database: Can return around 2 million objects per day. However, queries are limited in size.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Local Caltech database: Takes around a day for 10k objects, however includes crossmatching abilities with several other catalogs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Matchfiles: ~3.3 TB of pytables with merged exposure information for every object in a given field. Can produce around 20 million lightcurves per day when just dumping everything.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Picture 3" descr=""/>
          <p:cNvPicPr/>
          <p:nvPr/>
        </p:nvPicPr>
        <p:blipFill>
          <a:blip r:embed="rId1"/>
          <a:stretch/>
        </p:blipFill>
        <p:spPr>
          <a:xfrm>
            <a:off x="1951200" y="0"/>
            <a:ext cx="8289000" cy="68576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Quick summary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8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Currently, no infrastructure in development for large 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lightcurve queries.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There is a plan to create a matchfile product for ZTF, 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and this could be used as a source for large queries.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As of right now, a script exists which quickly dumps all 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lightcurves in the matchfiles, but one for a more </a:t>
            </a: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targeted search has yet to be developed.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Application>LibreOffice/5.1.6.2$Linux_X86_64 LibreOffice_project/10m0$Build-2</Application>
  <Words>228</Words>
  <Paragraphs>19</Paragraphs>
  <Company>Microsoft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2017-08-02T03:40:59Z</dcterms:created>
  <dc:creator>Kevin Burdge</dc:creator>
  <dc:description/>
  <dc:language>en-US</dc:language>
  <cp:lastModifiedBy/>
  <dcterms:modified xsi:type="dcterms:W3CDTF">2017-08-03T09:54:46Z</dcterms:modified>
  <cp:revision>5</cp:revision>
  <dc:subject/>
  <dc:title>Large Lightcurve Queries in ZTF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Microsoft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Widescreen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5</vt:i4>
  </property>
</Properties>
</file>