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Click to edit Master title style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8/3/17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3C1D8A9-C997-4631-A48C-6340505330D3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Click to edit Master title style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LevelEdit Master text styles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8/3/17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46DF20A-07C8-48D6-AA97-2B5F25F172BA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Large Lightcurve Queries in ZTF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Kevin Burdge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Caltech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The scientific significance of large lightcurve queries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stellar astronomy, useful for identifying rare variable/periodic objects (Particularly important in the galactic plane, where reddening diminishes the effectiveness of color searches)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Essential in the effort to search for microlensing events.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Also useful in searching for variable/periodic AGN.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Communities running machine learning on lightcurves to classify objects can immensely benefit from having access to a large training set of lightcurves.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The scientific significance of large lightcurve queries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stellar astronomy, useful for identifying rare variable/periodic objects (Particularly important in the galactic plane, where reddening diminishes the effectiveness of color searches)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Essential in the effort to search for microlensing events.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Also useful in searching for variable/periodic AGN.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Communities running machine learning on lightcurves to classify objects can immensely benefit from having access to a large training set of lightcurves.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Current infrastructure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IRSA database: Can return around 2 million objects per day. However, queries are limited in size.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Local Caltech database: Takes around a day for 10k objects, however includes crossmatching abilities with several other catalogs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Matchfiles: ~3.3 TB of pytables with merged exposure information for every object in a given field. Can produce around 20 million lightcurves per day when just dumping everything.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3" descr=""/>
          <p:cNvPicPr/>
          <p:nvPr/>
        </p:nvPicPr>
        <p:blipFill>
          <a:blip r:embed="rId1"/>
          <a:stretch/>
        </p:blipFill>
        <p:spPr>
          <a:xfrm>
            <a:off x="1951200" y="0"/>
            <a:ext cx="8289000" cy="6857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Quick summary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Currently, no infrastructure in development for large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lightcurve queries.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There is a plan to create a matchfile product for ZTF,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and this could be used as a source for large queries.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 of right now, a script exists which quickly dumps all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lightcurves in the matchfiles, but one for a more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targeted search has yet to be developed.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Application>LibreOffice/5.1.6.2$Linux_X86_64 LibreOffice_project/10m0$Build-2</Application>
  <Words>228</Words>
  <Paragraphs>19</Paragraphs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2017-08-02T03:40:59Z</dcterms:created>
  <dc:creator>Kevin Burdge</dc:creator>
  <dc:description/>
  <dc:language>en-US</dc:language>
  <cp:lastModifiedBy/>
  <dcterms:modified xsi:type="dcterms:W3CDTF">2017-08-03T09:54:46Z</dcterms:modified>
  <cp:revision>5</cp:revision>
  <dc:subject/>
  <dc:title>Large Lightcurve Queries in ZTF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Widescreen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5</vt:i4>
  </property>
</Properties>
</file>