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99C0-F009-4AD0-B3AE-4A9103A0B5DA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291E-2AE6-4584-B501-E1E5A6F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08D7-7286-4823-A3EB-C849995B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r.caltech.edu/twiki_oir/bin/view/TMT/IRMS/ObservatoryInterfa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IRMS Rotator Module Support Structure Conceptual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 Weber</a:t>
            </a:r>
          </a:p>
          <a:p>
            <a:r>
              <a:rPr lang="en-US" dirty="0" smtClean="0"/>
              <a:t>October 3,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599"/>
            <a:ext cx="6477000" cy="518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Structure Based on IRIS Design Concept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2781300"/>
            <a:ext cx="1905000" cy="2667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05400" y="2781300"/>
            <a:ext cx="1371600" cy="2628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2590800"/>
            <a:ext cx="142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IRIS supports</a:t>
            </a:r>
          </a:p>
          <a:p>
            <a:r>
              <a:rPr lang="en-US" dirty="0" smtClean="0"/>
              <a:t>(transparent)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38400" y="2286000"/>
            <a:ext cx="1600200" cy="685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1120" y="1857970"/>
            <a:ext cx="1457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IRMS support</a:t>
            </a:r>
          </a:p>
          <a:p>
            <a:r>
              <a:rPr lang="en-US" dirty="0" err="1" smtClean="0"/>
              <a:t>weldment</a:t>
            </a:r>
            <a:endParaRPr lang="en-US" dirty="0" smtClean="0"/>
          </a:p>
          <a:p>
            <a:r>
              <a:rPr lang="en-US" dirty="0" smtClean="0"/>
              <a:t>(green)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98570" y="5257800"/>
            <a:ext cx="154483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5410200"/>
            <a:ext cx="1788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IRMS rotator</a:t>
            </a:r>
          </a:p>
          <a:p>
            <a:r>
              <a:rPr lang="en-US" dirty="0" smtClean="0"/>
              <a:t>module interface</a:t>
            </a:r>
          </a:p>
          <a:p>
            <a:r>
              <a:rPr lang="en-US" dirty="0" smtClean="0"/>
              <a:t>Ring </a:t>
            </a:r>
            <a:r>
              <a:rPr lang="en-US" dirty="0" err="1" smtClean="0"/>
              <a:t>weldment</a:t>
            </a:r>
            <a:endParaRPr lang="en-US" dirty="0" smtClean="0"/>
          </a:p>
          <a:p>
            <a:r>
              <a:rPr lang="en-US" dirty="0" smtClean="0"/>
              <a:t>(purple)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610100" y="5334000"/>
            <a:ext cx="1181100" cy="6763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4549676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brackets (red)</a:t>
            </a:r>
          </a:p>
          <a:p>
            <a:r>
              <a:rPr lang="en-US" dirty="0"/>
              <a:t>b</a:t>
            </a:r>
            <a:r>
              <a:rPr lang="en-US" dirty="0" smtClean="0"/>
              <a:t>ridge between the interface ring and the locations where Keck Observatory defining points are normally attached to the module (4X)</a:t>
            </a:r>
          </a:p>
        </p:txBody>
      </p:sp>
    </p:spTree>
    <p:extLst>
      <p:ext uri="{BB962C8B-B14F-4D97-AF65-F5344CB8AC3E}">
        <p14:creationId xmlns:p14="http://schemas.microsoft.com/office/powerpoint/2010/main" val="326454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6360"/>
            <a:ext cx="646655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Structure Based on IRIS Design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4940"/>
            <a:ext cx="6400800" cy="516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IRMS Support Structure W/Out IRIS Overlay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81800" y="3200400"/>
            <a:ext cx="914400" cy="152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2590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instrument space envelope (transparent)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33800" y="3886200"/>
            <a:ext cx="685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1940454" y="3046062"/>
            <a:ext cx="1793346" cy="11449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584397"/>
            <a:ext cx="1788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IRIS to NFIRAOS</a:t>
            </a:r>
          </a:p>
          <a:p>
            <a:r>
              <a:rPr lang="en-US" dirty="0" smtClean="0"/>
              <a:t>Interface Overlay</a:t>
            </a:r>
          </a:p>
          <a:p>
            <a:r>
              <a:rPr lang="en-US" dirty="0" smtClean="0"/>
              <a:t>(transparent)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IRMS Support Structure W/Out IRIS Overlay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798"/>
            <a:ext cx="6477000" cy="522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3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IRMS Support Structure</a:t>
            </a:r>
            <a:br>
              <a:rPr lang="en-US" dirty="0" smtClean="0"/>
            </a:br>
            <a:r>
              <a:rPr lang="en-US" dirty="0" smtClean="0"/>
              <a:t>Front &amp; Back Views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30" y="1828800"/>
            <a:ext cx="445293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9419"/>
            <a:ext cx="4431030" cy="417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IRMS Support Structure</a:t>
            </a:r>
            <a:br>
              <a:rPr lang="en-US" dirty="0" smtClean="0"/>
            </a:br>
            <a:r>
              <a:rPr lang="en-US" dirty="0" smtClean="0"/>
              <a:t>Side Section 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3980"/>
            <a:ext cx="6477000" cy="517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1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Design Analysis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IRMS Weight Estimate: 13,000 lbs. (5,909 kg.)</a:t>
            </a:r>
          </a:p>
          <a:p>
            <a:pPr lvl="1"/>
            <a:r>
              <a:rPr lang="en-US" dirty="0" smtClean="0"/>
              <a:t>Instrument: 5,500 lbs. (2,500 kg.)</a:t>
            </a:r>
          </a:p>
          <a:p>
            <a:pPr lvl="1"/>
            <a:r>
              <a:rPr lang="en-US" dirty="0" smtClean="0"/>
              <a:t>Rotator Module: 2,500 lbs. (1,136 kg.)</a:t>
            </a:r>
          </a:p>
          <a:p>
            <a:pPr lvl="1"/>
            <a:r>
              <a:rPr lang="en-US" dirty="0" smtClean="0"/>
              <a:t>Support Structure: 5,000 lbs. (2,273 kg.)</a:t>
            </a:r>
          </a:p>
          <a:p>
            <a:r>
              <a:rPr lang="en-US" dirty="0" smtClean="0"/>
              <a:t>Support Structure FEA Results </a:t>
            </a:r>
            <a:r>
              <a:rPr lang="en-US" dirty="0"/>
              <a:t>Summary (FEA report at: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www.oir.caltech.edu/twiki_oir/bin/view/TMT/IRMS/ObservatoryInterfaces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Static vertical load Safety Factor = 5.6 (yield strength)</a:t>
            </a:r>
          </a:p>
          <a:p>
            <a:pPr lvl="1"/>
            <a:r>
              <a:rPr lang="en-US" dirty="0" smtClean="0"/>
              <a:t>1g lateral load minimum Safety Factor = 3.6 (yield strength)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Natural frequency of support structure (only) = 53.3 </a:t>
            </a:r>
            <a:r>
              <a:rPr lang="en-US" dirty="0" smtClean="0"/>
              <a:t>Hz</a:t>
            </a:r>
          </a:p>
          <a:p>
            <a:pPr lvl="1"/>
            <a:r>
              <a:rPr lang="en-US" dirty="0" smtClean="0"/>
              <a:t>The static vertical load translated through the hexapod legs creates a maximum lateral radial load in the NFIRAOS structure = ~10,600 lbs. (4,818 kg.) tension.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08D7-7286-4823-A3EB-C849995B3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8434</TotalTime>
  <Words>245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IRMS Rotator Module Support Structure Conceptual Design</vt:lpstr>
      <vt:lpstr>Support Structure Based on IRIS Design Concept</vt:lpstr>
      <vt:lpstr>Support Structure Based on IRIS Design Concept</vt:lpstr>
      <vt:lpstr>IRMS Support Structure W/Out IRIS Overlay</vt:lpstr>
      <vt:lpstr>IRMS Support Structure W/Out IRIS Overlay</vt:lpstr>
      <vt:lpstr>IRMS Support Structure Front &amp; Back Views</vt:lpstr>
      <vt:lpstr>IRMS Support Structure Side Section View</vt:lpstr>
      <vt:lpstr>Conceptual Design Analysis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IRMS Rotator Module Support Structure Preliminary Design</dc:title>
  <dc:creator>Bob Weber</dc:creator>
  <cp:lastModifiedBy>Bob Weber</cp:lastModifiedBy>
  <cp:revision>7</cp:revision>
  <dcterms:created xsi:type="dcterms:W3CDTF">2011-09-26T17:29:37Z</dcterms:created>
  <dcterms:modified xsi:type="dcterms:W3CDTF">2011-10-03T18:02:26Z</dcterms:modified>
</cp:coreProperties>
</file>