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8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7AAAF46-E864-4112-8024-265B9862A756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0AAA330-24C5-43AF-8495-7CC8910FB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1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4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2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5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7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9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8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2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9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7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5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EF671-7209-4109-AB95-82221CFE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0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IRIS Interface Features Overlaid on IRMS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Weber</a:t>
            </a:r>
          </a:p>
          <a:p>
            <a:r>
              <a:rPr lang="en-US" dirty="0" smtClean="0"/>
              <a:t>September 13,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56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60"/>
            <a:ext cx="7772400" cy="616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0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772400" cy="616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8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924800" cy="628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011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598"/>
            <a:ext cx="7848600" cy="6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69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F671-7209-4109-AB95-82221CFE05FE}" type="slidenum">
              <a:rPr lang="en-US" smtClean="0"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"/>
            <a:ext cx="8001000" cy="634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9677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IRIS Interface Features Overlaid on IRMS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 Interface Features Overlaid on IRMS</dc:title>
  <dc:creator>Bob Weber</dc:creator>
  <cp:lastModifiedBy>Bob Weber</cp:lastModifiedBy>
  <cp:revision>2</cp:revision>
  <cp:lastPrinted>2011-09-13T15:54:28Z</cp:lastPrinted>
  <dcterms:created xsi:type="dcterms:W3CDTF">2011-09-13T15:48:46Z</dcterms:created>
  <dcterms:modified xsi:type="dcterms:W3CDTF">2011-09-13T15:57:53Z</dcterms:modified>
</cp:coreProperties>
</file>