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186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C7AAAF46-E864-4112-8024-265B9862A756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60AAA330-24C5-43AF-8495-7CC8910FB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1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9/13/2011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EF671-7209-4109-AB95-82221CFE0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647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9/13/2011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EF671-7209-4109-AB95-82221CFE0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29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9/13/2011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EF671-7209-4109-AB95-82221CFE0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54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9/13/2011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EF671-7209-4109-AB95-82221CFE0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372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9/13/2011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EF671-7209-4109-AB95-82221CFE0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89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9/13/2011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EF671-7209-4109-AB95-82221CFE0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80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9/13/2011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EF671-7209-4109-AB95-82221CFE0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329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9/13/2011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EF671-7209-4109-AB95-82221CFE0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46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9/13/2011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EF671-7209-4109-AB95-82221CFE0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298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9/13/2011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EF671-7209-4109-AB95-82221CFE0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373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9/13/2011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EF671-7209-4109-AB95-82221CFE0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253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9/13/2011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EF671-7209-4109-AB95-82221CFE0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806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IRIS Interface Features Overlaid on IRMS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B. Weber</a:t>
            </a:r>
          </a:p>
          <a:p>
            <a:r>
              <a:rPr lang="en-US" dirty="0" smtClean="0"/>
              <a:t>September 13,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561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89560"/>
            <a:ext cx="7772400" cy="6168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9/13/2011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EF671-7209-4109-AB95-82221CFE05F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704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7772400" cy="6168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9/13/2011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EF671-7209-4109-AB95-82221CFE05F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084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9/13/2011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EF671-7209-4109-AB95-82221CFE05FE}" type="slidenum">
              <a:rPr lang="en-US" smtClean="0"/>
              <a:t>4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2400"/>
            <a:ext cx="7924800" cy="6289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0118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9/13/2011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EF671-7209-4109-AB95-82221CFE05FE}" type="slidenum">
              <a:rPr lang="en-US" smtClean="0"/>
              <a:t>5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598"/>
            <a:ext cx="7848600" cy="6228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2692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9/13/2011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EF671-7209-4109-AB95-82221CFE05FE}" type="slidenum">
              <a:rPr lang="en-US" smtClean="0"/>
              <a:t>6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76200"/>
            <a:ext cx="8001000" cy="6349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9677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23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IRIS Interface Features Overlaid on IRMS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IRIS Interface Features Overlaid on IRMS</dc:title>
  <dc:creator>Bob Weber</dc:creator>
  <cp:lastModifiedBy>Bob Weber</cp:lastModifiedBy>
  <cp:revision>2</cp:revision>
  <cp:lastPrinted>2011-09-13T15:54:28Z</cp:lastPrinted>
  <dcterms:created xsi:type="dcterms:W3CDTF">2011-09-13T15:48:46Z</dcterms:created>
  <dcterms:modified xsi:type="dcterms:W3CDTF">2011-09-13T15:57:53Z</dcterms:modified>
</cp:coreProperties>
</file>