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DF0CC-B179-41F3-8F94-C378A413B14B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C078-14C8-4439-9159-7362FD7761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7587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DF0CC-B179-41F3-8F94-C378A413B14B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C078-14C8-4439-9159-7362FD7761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87623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DF0CC-B179-41F3-8F94-C378A413B14B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C078-14C8-4439-9159-7362FD7761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2761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DF0CC-B179-41F3-8F94-C378A413B14B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C078-14C8-4439-9159-7362FD7761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20186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DF0CC-B179-41F3-8F94-C378A413B14B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C078-14C8-4439-9159-7362FD7761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40370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DF0CC-B179-41F3-8F94-C378A413B14B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C078-14C8-4439-9159-7362FD7761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87670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DF0CC-B179-41F3-8F94-C378A413B14B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C078-14C8-4439-9159-7362FD7761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64625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DF0CC-B179-41F3-8F94-C378A413B14B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C078-14C8-4439-9159-7362FD7761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9449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DF0CC-B179-41F3-8F94-C378A413B14B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C078-14C8-4439-9159-7362FD7761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1509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DF0CC-B179-41F3-8F94-C378A413B14B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C078-14C8-4439-9159-7362FD7761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0152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DF0CC-B179-41F3-8F94-C378A413B14B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C078-14C8-4439-9159-7362FD7761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33155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DF0CC-B179-41F3-8F94-C378A413B14B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6C078-14C8-4439-9159-7362FD7761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8785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Box 95"/>
          <p:cNvSpPr txBox="1"/>
          <p:nvPr/>
        </p:nvSpPr>
        <p:spPr>
          <a:xfrm>
            <a:off x="838200" y="1972270"/>
            <a:ext cx="1680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UDP CMD decode: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1 sec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348564" y="1367135"/>
            <a:ext cx="1680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LVDS CMD decode: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1 sec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715000" y="1824335"/>
            <a:ext cx="2133600" cy="1905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Drive Module 2</a:t>
            </a:r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3124200" y="1824335"/>
            <a:ext cx="2133600" cy="1905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Drive Module 1</a:t>
            </a:r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066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Positioner Electronics ‘RUN’ Timing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05932" y="2433934"/>
            <a:ext cx="1532467" cy="297180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Control Module</a:t>
            </a:r>
            <a:endParaRPr lang="en-US" dirty="0"/>
          </a:p>
        </p:txBody>
      </p:sp>
      <p:cxnSp>
        <p:nvCxnSpPr>
          <p:cNvPr id="6" name="Straight Arrow Connector 5"/>
          <p:cNvCxnSpPr>
            <a:endCxn id="4" idx="1"/>
          </p:cNvCxnSpPr>
          <p:nvPr/>
        </p:nvCxnSpPr>
        <p:spPr>
          <a:xfrm>
            <a:off x="152400" y="3909409"/>
            <a:ext cx="753532" cy="1042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0" y="3272135"/>
            <a:ext cx="9821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Optical</a:t>
            </a:r>
          </a:p>
          <a:p>
            <a:r>
              <a:rPr lang="en-US" sz="1200" dirty="0" smtClean="0"/>
              <a:t>Ethernet</a:t>
            </a:r>
          </a:p>
          <a:p>
            <a:r>
              <a:rPr lang="en-US" sz="1200" dirty="0" smtClean="0"/>
              <a:t>(1 Gigabit/s)</a:t>
            </a:r>
            <a:endParaRPr lang="en-US" sz="12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438400" y="2586335"/>
            <a:ext cx="228600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514600" y="2357735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Rx1+/-</a:t>
            </a:r>
            <a:endParaRPr lang="en-US" sz="1200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2438400" y="2829467"/>
            <a:ext cx="228600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514600" y="2586335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Tx1+/-</a:t>
            </a:r>
            <a:endParaRPr lang="en-US" sz="1200" dirty="0"/>
          </a:p>
        </p:txBody>
      </p:sp>
      <p:sp>
        <p:nvSpPr>
          <p:cNvPr id="20" name="Isosceles Triangle 19"/>
          <p:cNvSpPr/>
          <p:nvPr/>
        </p:nvSpPr>
        <p:spPr>
          <a:xfrm rot="5400000">
            <a:off x="4730106" y="2452228"/>
            <a:ext cx="229001" cy="24041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/>
          <p:cNvSpPr/>
          <p:nvPr/>
        </p:nvSpPr>
        <p:spPr>
          <a:xfrm rot="16200000">
            <a:off x="4703459" y="2686420"/>
            <a:ext cx="208183" cy="29089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4953000" y="2586335"/>
            <a:ext cx="228600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181600" y="2357735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Rx1+/-</a:t>
            </a:r>
            <a:endParaRPr lang="en-US" sz="1200" dirty="0"/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4953000" y="2829467"/>
            <a:ext cx="228600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181600" y="2586335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Tx1+/-</a:t>
            </a:r>
            <a:endParaRPr lang="en-US" sz="1200" dirty="0"/>
          </a:p>
        </p:txBody>
      </p:sp>
      <p:sp>
        <p:nvSpPr>
          <p:cNvPr id="28" name="Isosceles Triangle 27"/>
          <p:cNvSpPr/>
          <p:nvPr/>
        </p:nvSpPr>
        <p:spPr>
          <a:xfrm rot="5400000">
            <a:off x="7244706" y="2452228"/>
            <a:ext cx="229001" cy="24041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Isosceles Triangle 28"/>
          <p:cNvSpPr/>
          <p:nvPr/>
        </p:nvSpPr>
        <p:spPr>
          <a:xfrm rot="16200000">
            <a:off x="7218059" y="2686420"/>
            <a:ext cx="208183" cy="29089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7467600" y="2586335"/>
            <a:ext cx="114300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848600" y="2357735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Rx1+/-</a:t>
            </a:r>
            <a:endParaRPr lang="en-US" sz="1200" dirty="0"/>
          </a:p>
        </p:txBody>
      </p:sp>
      <p:cxnSp>
        <p:nvCxnSpPr>
          <p:cNvPr id="35" name="Straight Arrow Connector 34"/>
          <p:cNvCxnSpPr/>
          <p:nvPr/>
        </p:nvCxnSpPr>
        <p:spPr>
          <a:xfrm flipH="1" flipV="1">
            <a:off x="7467600" y="2829467"/>
            <a:ext cx="1143000" cy="240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7848600" y="2586335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Tx1+/-</a:t>
            </a:r>
            <a:endParaRPr lang="en-US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8610600" y="2572434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….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905932" y="2203103"/>
            <a:ext cx="1532467" cy="0"/>
          </a:xfrm>
          <a:prstGeom prst="straightConnector1">
            <a:avLst/>
          </a:prstGeom>
          <a:ln w="19050">
            <a:solidFill>
              <a:schemeClr val="accent6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581400" y="2565482"/>
            <a:ext cx="0" cy="4572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3554628" y="2551118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/>
          <p:cNvCxnSpPr/>
          <p:nvPr/>
        </p:nvCxnSpPr>
        <p:spPr>
          <a:xfrm>
            <a:off x="3733800" y="2814935"/>
            <a:ext cx="0" cy="381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3352800" y="3022682"/>
            <a:ext cx="685800" cy="5542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FPGA</a:t>
            </a:r>
            <a:endParaRPr lang="en-US" sz="1200" dirty="0"/>
          </a:p>
        </p:txBody>
      </p:sp>
      <p:sp>
        <p:nvSpPr>
          <p:cNvPr id="88" name="Oval 87"/>
          <p:cNvSpPr/>
          <p:nvPr/>
        </p:nvSpPr>
        <p:spPr>
          <a:xfrm>
            <a:off x="3707028" y="279022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Straight Connector 88"/>
          <p:cNvCxnSpPr/>
          <p:nvPr/>
        </p:nvCxnSpPr>
        <p:spPr>
          <a:xfrm>
            <a:off x="6198972" y="2565482"/>
            <a:ext cx="0" cy="4572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Oval 89"/>
          <p:cNvSpPr/>
          <p:nvPr/>
        </p:nvSpPr>
        <p:spPr>
          <a:xfrm>
            <a:off x="6172200" y="2551118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1" name="Straight Connector 90"/>
          <p:cNvCxnSpPr/>
          <p:nvPr/>
        </p:nvCxnSpPr>
        <p:spPr>
          <a:xfrm>
            <a:off x="6351372" y="2814935"/>
            <a:ext cx="0" cy="381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Oval 91"/>
          <p:cNvSpPr/>
          <p:nvPr/>
        </p:nvSpPr>
        <p:spPr>
          <a:xfrm>
            <a:off x="6324600" y="279022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5943600" y="3022682"/>
            <a:ext cx="685800" cy="5542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FPGA</a:t>
            </a:r>
            <a:endParaRPr lang="en-US" sz="1200" dirty="0"/>
          </a:p>
        </p:txBody>
      </p:sp>
      <p:sp>
        <p:nvSpPr>
          <p:cNvPr id="31" name="Rectangle 30"/>
          <p:cNvSpPr/>
          <p:nvPr/>
        </p:nvSpPr>
        <p:spPr>
          <a:xfrm>
            <a:off x="4343400" y="3005435"/>
            <a:ext cx="6858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Motor drive circuit</a:t>
            </a:r>
            <a:endParaRPr lang="en-US" sz="1200" dirty="0"/>
          </a:p>
        </p:txBody>
      </p:sp>
      <p:cxnSp>
        <p:nvCxnSpPr>
          <p:cNvPr id="37" name="Straight Connector 36"/>
          <p:cNvCxnSpPr/>
          <p:nvPr/>
        </p:nvCxnSpPr>
        <p:spPr>
          <a:xfrm>
            <a:off x="4038600" y="3195935"/>
            <a:ext cx="304800" cy="0"/>
          </a:xfrm>
          <a:prstGeom prst="line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4038600" y="3424535"/>
            <a:ext cx="304800" cy="0"/>
          </a:xfrm>
          <a:prstGeom prst="line">
            <a:avLst/>
          </a:prstGeom>
          <a:ln w="19050"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4686300" y="3595300"/>
            <a:ext cx="0" cy="667435"/>
          </a:xfrm>
          <a:prstGeom prst="line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8153400" y="2918936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14 modules total</a:t>
            </a:r>
            <a:endParaRPr lang="en-US" sz="1200" dirty="0"/>
          </a:p>
        </p:txBody>
      </p:sp>
      <p:cxnSp>
        <p:nvCxnSpPr>
          <p:cNvPr id="97" name="Straight Arrow Connector 96"/>
          <p:cNvCxnSpPr/>
          <p:nvPr/>
        </p:nvCxnSpPr>
        <p:spPr>
          <a:xfrm>
            <a:off x="3048000" y="1597967"/>
            <a:ext cx="2286000" cy="1"/>
          </a:xfrm>
          <a:prstGeom prst="straightConnector1">
            <a:avLst/>
          </a:prstGeom>
          <a:ln w="19050">
            <a:solidFill>
              <a:schemeClr val="accent6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5181600" y="3024185"/>
            <a:ext cx="0" cy="1925854"/>
          </a:xfrm>
          <a:prstGeom prst="straightConnector1">
            <a:avLst/>
          </a:prstGeom>
          <a:ln w="19050">
            <a:solidFill>
              <a:schemeClr val="accent6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angle 102"/>
          <p:cNvSpPr/>
          <p:nvPr/>
        </p:nvSpPr>
        <p:spPr>
          <a:xfrm>
            <a:off x="4343400" y="4262735"/>
            <a:ext cx="685800" cy="5542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57 COBRAs</a:t>
            </a:r>
            <a:endParaRPr lang="en-US" sz="1200" dirty="0"/>
          </a:p>
        </p:txBody>
      </p:sp>
      <p:cxnSp>
        <p:nvCxnSpPr>
          <p:cNvPr id="104" name="Straight Connector 103"/>
          <p:cNvCxnSpPr/>
          <p:nvPr/>
        </p:nvCxnSpPr>
        <p:spPr>
          <a:xfrm flipH="1">
            <a:off x="4610100" y="3796612"/>
            <a:ext cx="152400" cy="1905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3962400" y="37293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228 </a:t>
            </a:r>
          </a:p>
          <a:p>
            <a:pPr algn="ctr"/>
            <a:r>
              <a:rPr lang="en-US" sz="1200" dirty="0" smtClean="0"/>
              <a:t>(114 motors)</a:t>
            </a:r>
            <a:endParaRPr lang="en-US" sz="1200" dirty="0"/>
          </a:p>
        </p:txBody>
      </p:sp>
      <p:sp>
        <p:nvSpPr>
          <p:cNvPr id="110" name="TextBox 109"/>
          <p:cNvSpPr txBox="1"/>
          <p:nvPr/>
        </p:nvSpPr>
        <p:spPr>
          <a:xfrm>
            <a:off x="5006341" y="3881735"/>
            <a:ext cx="11658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Motor drive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1.5 sec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111" name="Straight Arrow Connector 110"/>
          <p:cNvCxnSpPr/>
          <p:nvPr/>
        </p:nvCxnSpPr>
        <p:spPr>
          <a:xfrm flipH="1">
            <a:off x="2484478" y="3957935"/>
            <a:ext cx="1704404" cy="0"/>
          </a:xfrm>
          <a:prstGeom prst="straightConnector1">
            <a:avLst/>
          </a:prstGeom>
          <a:ln w="19050">
            <a:solidFill>
              <a:schemeClr val="accent6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2514600" y="3729335"/>
            <a:ext cx="1680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LVDS TLM response: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0.5 sec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838200" y="5405735"/>
            <a:ext cx="1680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UDP TLM response: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0.5 sec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116" name="Straight Arrow Connector 115"/>
          <p:cNvCxnSpPr/>
          <p:nvPr/>
        </p:nvCxnSpPr>
        <p:spPr>
          <a:xfrm>
            <a:off x="905932" y="5636568"/>
            <a:ext cx="1532467" cy="0"/>
          </a:xfrm>
          <a:prstGeom prst="straightConnector1">
            <a:avLst/>
          </a:prstGeom>
          <a:ln w="19050">
            <a:solidFill>
              <a:schemeClr val="accent6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2971800" y="6200001"/>
            <a:ext cx="350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FF0000"/>
                </a:solidFill>
              </a:rPr>
              <a:t>Total Time for 1 iteration of COBRA RUN: 4.5 sec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848600" y="6504801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AW 2012-09-28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xmlns="" val="2193603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Microsoft Office PowerPoint</Application>
  <PresentationFormat>On-screen Show (4:3)</PresentationFormat>
  <Paragraphs>37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Positioner Electronics ‘RUN’ Timing</vt:lpstr>
    </vt:vector>
  </TitlesOfParts>
  <Company>JPL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Positioner Electronics ‘RUN’ Timing</dc:title>
  <dc:creator>Wu, Amy (389D)</dc:creator>
  <cp:lastModifiedBy>JPL</cp:lastModifiedBy>
  <cp:revision>1</cp:revision>
  <dcterms:created xsi:type="dcterms:W3CDTF">2012-09-28T22:12:47Z</dcterms:created>
  <dcterms:modified xsi:type="dcterms:W3CDTF">2012-10-02T16:48:17Z</dcterms:modified>
</cp:coreProperties>
</file>