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3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2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6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5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1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9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0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7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0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01A7F-5707-4322-93EE-DAD523285425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A51C-B02E-4BD9-A6DC-9FF4D5CBF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9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 TO “PFI_ASSY” MODEL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ERIC EK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3/15/2013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32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Following Parts Were Changed or Repositioned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" t="2252" r="4936" b="2835"/>
          <a:stretch/>
        </p:blipFill>
        <p:spPr>
          <a:xfrm>
            <a:off x="1513036" y="1473565"/>
            <a:ext cx="5946889" cy="4295707"/>
          </a:xfrm>
        </p:spPr>
      </p:pic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5761049" y="1435388"/>
            <a:ext cx="944551" cy="502504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05600" y="1143000"/>
            <a:ext cx="1752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Positions of Electronics Boxes</a:t>
            </a:r>
            <a:endParaRPr lang="en-US" sz="1600" b="1" dirty="0"/>
          </a:p>
        </p:txBody>
      </p:sp>
      <p:cxnSp>
        <p:nvCxnSpPr>
          <p:cNvPr id="9" name="Straight Arrow Connector 8"/>
          <p:cNvCxnSpPr>
            <a:stCxn id="15" idx="3"/>
          </p:cNvCxnSpPr>
          <p:nvPr/>
        </p:nvCxnSpPr>
        <p:spPr>
          <a:xfrm>
            <a:off x="2595762" y="1598438"/>
            <a:ext cx="1174767" cy="959470"/>
          </a:xfrm>
          <a:prstGeom prst="straightConnector1">
            <a:avLst/>
          </a:prstGeom>
          <a:ln w="15875">
            <a:solidFill>
              <a:schemeClr val="tx1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7" idx="1"/>
          </p:cNvCxnSpPr>
          <p:nvPr/>
        </p:nvCxnSpPr>
        <p:spPr>
          <a:xfrm flipH="1">
            <a:off x="6046115" y="2806988"/>
            <a:ext cx="1040485" cy="435975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3059" y="1429161"/>
            <a:ext cx="1912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PFI_FIELD_ELEMENT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2514600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ek_THERMAL</a:t>
            </a:r>
            <a:r>
              <a:rPr lang="en-US" sz="1600" b="1" dirty="0" smtClean="0"/>
              <a:t>_</a:t>
            </a:r>
          </a:p>
          <a:p>
            <a:r>
              <a:rPr lang="en-US" sz="1600" b="1" dirty="0" smtClean="0"/>
              <a:t>COVER_ASSY</a:t>
            </a:r>
          </a:p>
        </p:txBody>
      </p:sp>
    </p:spTree>
    <p:extLst>
      <p:ext uri="{BB962C8B-B14F-4D97-AF65-F5344CB8AC3E}">
        <p14:creationId xmlns:p14="http://schemas.microsoft.com/office/powerpoint/2010/main" val="272114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Following Parts Were Changed or Added</a:t>
            </a:r>
            <a:endParaRPr lang="en-US" sz="2800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" t="2580" r="8797" b="4397"/>
          <a:stretch/>
        </p:blipFill>
        <p:spPr>
          <a:xfrm>
            <a:off x="1752600" y="1371600"/>
            <a:ext cx="5419714" cy="4250755"/>
          </a:xfrm>
        </p:spPr>
      </p:pic>
      <p:cxnSp>
        <p:nvCxnSpPr>
          <p:cNvPr id="8" name="Straight Arrow Connector 7"/>
          <p:cNvCxnSpPr>
            <a:stCxn id="15" idx="1"/>
          </p:cNvCxnSpPr>
          <p:nvPr/>
        </p:nvCxnSpPr>
        <p:spPr>
          <a:xfrm flipH="1">
            <a:off x="5624292" y="2730788"/>
            <a:ext cx="1233708" cy="580620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1" idx="3"/>
          </p:cNvCxnSpPr>
          <p:nvPr/>
        </p:nvCxnSpPr>
        <p:spPr>
          <a:xfrm>
            <a:off x="1993772" y="2648088"/>
            <a:ext cx="1309142" cy="761177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1056" y="2109479"/>
            <a:ext cx="14927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Added Three</a:t>
            </a:r>
          </a:p>
          <a:p>
            <a:r>
              <a:rPr lang="en-US" sz="1600" b="1" dirty="0" err="1" smtClean="0"/>
              <a:t>ek_COBRA</a:t>
            </a:r>
            <a:r>
              <a:rPr lang="en-US" sz="1600" b="1" dirty="0" smtClean="0"/>
              <a:t>_</a:t>
            </a:r>
          </a:p>
          <a:p>
            <a:r>
              <a:rPr lang="en-US" sz="1600" b="1" dirty="0" smtClean="0"/>
              <a:t>HOLDER_PLATE</a:t>
            </a:r>
          </a:p>
          <a:p>
            <a:r>
              <a:rPr lang="en-US" sz="1600" b="1" dirty="0" smtClean="0"/>
              <a:t>POSTS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0" y="2438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Modified LNA_COBRA_</a:t>
            </a:r>
          </a:p>
          <a:p>
            <a:r>
              <a:rPr lang="en-US" sz="1600" b="1" dirty="0" smtClean="0"/>
              <a:t>HOLDERS_PLATE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821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ek_COBRA_HOLDER_PLATE_POST</a:t>
            </a:r>
            <a:endParaRPr lang="en-US" sz="32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" t="7667" r="3426" b="10502"/>
          <a:stretch/>
        </p:blipFill>
        <p:spPr>
          <a:xfrm>
            <a:off x="2438400" y="1295400"/>
            <a:ext cx="6072427" cy="4060304"/>
          </a:xfrm>
        </p:spPr>
      </p:pic>
      <p:cxnSp>
        <p:nvCxnSpPr>
          <p:cNvPr id="5" name="Straight Arrow Connector 4"/>
          <p:cNvCxnSpPr>
            <a:stCxn id="9" idx="3"/>
          </p:cNvCxnSpPr>
          <p:nvPr/>
        </p:nvCxnSpPr>
        <p:spPr>
          <a:xfrm>
            <a:off x="2038723" y="2927866"/>
            <a:ext cx="943493" cy="597070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2743200"/>
            <a:ext cx="1581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Threaded Stud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475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CHANGES TO “PFI_ASSY” MODEL</vt:lpstr>
      <vt:lpstr>Following Parts Were Changed or Repositioned</vt:lpstr>
      <vt:lpstr>Following Parts Were Changed or Added</vt:lpstr>
      <vt:lpstr>ek_COBRA_HOLDER_PLATE_POST</vt:lpstr>
    </vt:vector>
  </TitlesOfParts>
  <Company>Jet Propulsion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TO “PFI_ASSY” MODEL</dc:title>
  <dc:creator>jpl</dc:creator>
  <cp:lastModifiedBy>jpl</cp:lastModifiedBy>
  <cp:revision>5</cp:revision>
  <dcterms:created xsi:type="dcterms:W3CDTF">2013-03-15T17:57:07Z</dcterms:created>
  <dcterms:modified xsi:type="dcterms:W3CDTF">2013-03-15T20:07:00Z</dcterms:modified>
</cp:coreProperties>
</file>