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5" r:id="rId9"/>
    <p:sldId id="263" r:id="rId10"/>
    <p:sldId id="266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21D-B156-4219-B06C-A643602080F9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DC8D-7DAB-4023-9C04-BDCFD2A2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21D-B156-4219-B06C-A643602080F9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DC8D-7DAB-4023-9C04-BDCFD2A2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1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21D-B156-4219-B06C-A643602080F9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DC8D-7DAB-4023-9C04-BDCFD2A2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3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21D-B156-4219-B06C-A643602080F9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DC8D-7DAB-4023-9C04-BDCFD2A2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21D-B156-4219-B06C-A643602080F9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DC8D-7DAB-4023-9C04-BDCFD2A2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1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21D-B156-4219-B06C-A643602080F9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DC8D-7DAB-4023-9C04-BDCFD2A2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3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21D-B156-4219-B06C-A643602080F9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DC8D-7DAB-4023-9C04-BDCFD2A2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21D-B156-4219-B06C-A643602080F9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DC8D-7DAB-4023-9C04-BDCFD2A2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9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21D-B156-4219-B06C-A643602080F9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DC8D-7DAB-4023-9C04-BDCFD2A2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5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21D-B156-4219-B06C-A643602080F9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DC8D-7DAB-4023-9C04-BDCFD2A2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21D-B156-4219-B06C-A643602080F9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DC8D-7DAB-4023-9C04-BDCFD2A2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4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9721D-B156-4219-B06C-A643602080F9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DC8D-7DAB-4023-9C04-BDCFD2A2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8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ATD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7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Dewar Assembly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Clean O-ring groove and O-ring.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Apply vacuum grease on O-ring and </a:t>
            </a:r>
            <a:r>
              <a:rPr lang="en-US" dirty="0" smtClean="0"/>
              <a:t>install onto bellows.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Insert (15) 5mm socket head set screws and disc </a:t>
            </a:r>
            <a:r>
              <a:rPr lang="en-US" dirty="0" err="1"/>
              <a:t>bellevilles</a:t>
            </a:r>
            <a:r>
              <a:rPr lang="en-US" dirty="0"/>
              <a:t> onto tank.</a:t>
            </a:r>
          </a:p>
          <a:p>
            <a:endParaRPr lang="en-US" dirty="0"/>
          </a:p>
        </p:txBody>
      </p:sp>
      <p:pic>
        <p:nvPicPr>
          <p:cNvPr id="3074" name="Picture 2" descr="C:\Users\Hector L. Rodriguez\Pictures\2013-11-07\DSC05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7" idx="2"/>
          </p:cNvCxnSpPr>
          <p:nvPr/>
        </p:nvCxnSpPr>
        <p:spPr>
          <a:xfrm flipH="1">
            <a:off x="5105400" y="987669"/>
            <a:ext cx="736979" cy="6125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5200" y="710670"/>
            <a:ext cx="4674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5mm socket head cap screws that mount the tank to the inner structure</a:t>
            </a:r>
            <a:endParaRPr lang="en-US" sz="1200" dirty="0"/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5842379" y="987669"/>
            <a:ext cx="1472821" cy="6125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38600" y="4343400"/>
            <a:ext cx="12139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211 </a:t>
            </a:r>
            <a:r>
              <a:rPr lang="en-US" sz="1200" dirty="0"/>
              <a:t>V</a:t>
            </a:r>
            <a:r>
              <a:rPr lang="en-US" sz="1200" dirty="0" smtClean="0"/>
              <a:t>iton O-ring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636745" y="3200400"/>
            <a:ext cx="1002055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69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Dewar 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0701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Lower </a:t>
            </a:r>
            <a:r>
              <a:rPr lang="en-US" dirty="0"/>
              <a:t>the Ln2 tank onto the inner structure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Fasten the tank to the inner structure.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Release the  ¾”-16 x 3” socket set screw.  Note: The O-ring and spacer will remain inside the bellows.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Align </a:t>
            </a:r>
            <a:r>
              <a:rPr lang="en-US" dirty="0"/>
              <a:t>the </a:t>
            </a:r>
            <a:r>
              <a:rPr lang="en-US" dirty="0" smtClean="0"/>
              <a:t>bellows </a:t>
            </a:r>
            <a:r>
              <a:rPr lang="en-US" dirty="0"/>
              <a:t>to the 8 screw holes on the </a:t>
            </a:r>
            <a:r>
              <a:rPr lang="en-US" dirty="0" err="1"/>
              <a:t>dewar</a:t>
            </a:r>
            <a:r>
              <a:rPr lang="en-US" dirty="0"/>
              <a:t> shell.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Fasten the bellows to the </a:t>
            </a:r>
            <a:r>
              <a:rPr lang="en-US" dirty="0" err="1" smtClean="0"/>
              <a:t>dewar</a:t>
            </a:r>
            <a:r>
              <a:rPr lang="en-US" dirty="0" smtClean="0"/>
              <a:t> shell.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4600" y="889000"/>
            <a:ext cx="2844800" cy="2133600"/>
          </a:xfrm>
          <a:prstGeom prst="rect">
            <a:avLst/>
          </a:prstGeom>
        </p:spPr>
      </p:pic>
      <p:pic>
        <p:nvPicPr>
          <p:cNvPr id="4098" name="Picture 2" descr="C:\Users\Hector L. Rodriguez\Pictures\2013-11-07\DSC05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2745789" cy="205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ector L. Rodriguez\Pictures\2014-03-03\DSC056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33850"/>
            <a:ext cx="2720389" cy="204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7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444500"/>
          </a:xfrm>
        </p:spPr>
        <p:txBody>
          <a:bodyPr/>
          <a:lstStyle/>
          <a:p>
            <a:r>
              <a:rPr lang="en-US" dirty="0" smtClean="0"/>
              <a:t>Dewar Assembly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82269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Clean O-ring groove.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Clean Viton -281 O-ring and apply vacuum grease to the O-ring, and install O-ring.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Install </a:t>
            </a:r>
            <a:r>
              <a:rPr lang="en-US" dirty="0"/>
              <a:t>and fasten the front radiation shield to the inner structure with the </a:t>
            </a:r>
            <a:r>
              <a:rPr lang="en-US" dirty="0" smtClean="0"/>
              <a:t>5mm captive </a:t>
            </a:r>
            <a:r>
              <a:rPr lang="en-US" dirty="0"/>
              <a:t>screws.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Install the blank cap radiation </a:t>
            </a:r>
            <a:r>
              <a:rPr lang="en-US" dirty="0" smtClean="0"/>
              <a:t>shield and fasten with 5mm socket head cap screws.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Install </a:t>
            </a:r>
            <a:r>
              <a:rPr lang="en-US" dirty="0"/>
              <a:t>and fasten end cap to </a:t>
            </a:r>
            <a:r>
              <a:rPr lang="en-US" dirty="0" err="1"/>
              <a:t>dewar</a:t>
            </a:r>
            <a:r>
              <a:rPr lang="en-US" dirty="0"/>
              <a:t> shell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Install fill tube flange.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pic>
        <p:nvPicPr>
          <p:cNvPr id="5122" name="Picture 2" descr="C:\Users\Hector L. Rodriguez\Pictures\2014-03-03\DSC05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3787189" cy="28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ector L. Rodriguez\Pictures\2013-11-07\DSC05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66787"/>
            <a:ext cx="2542589" cy="19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51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520700"/>
          </a:xfrm>
        </p:spPr>
        <p:txBody>
          <a:bodyPr/>
          <a:lstStyle/>
          <a:p>
            <a:r>
              <a:rPr lang="en-US" dirty="0" smtClean="0"/>
              <a:t>Dewar Assembly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63438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Install KF-40 and KF25 Bulkhead clamp assemblies where required.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Install blank connector plate with O-ring where required.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Install KF-40 vacuum valve.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Install KF-40 chamber containing the zeolite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Short </a:t>
            </a:r>
            <a:r>
              <a:rPr lang="en-US" dirty="0"/>
              <a:t>Stack Assembly complete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Continue on to next page to complete the Long Stack Assembly.</a:t>
            </a:r>
            <a:endParaRPr lang="en-US" dirty="0"/>
          </a:p>
        </p:txBody>
      </p:sp>
      <p:pic>
        <p:nvPicPr>
          <p:cNvPr id="6146" name="Picture 2" descr="C:\Users\Hector L. Rodriguez\Documents\ATD\Pressure Readings\DSC04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14439" y="1767161"/>
            <a:ext cx="3774084" cy="28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9" idx="1"/>
          </p:cNvCxnSpPr>
          <p:nvPr/>
        </p:nvCxnSpPr>
        <p:spPr>
          <a:xfrm flipH="1">
            <a:off x="6172200" y="1828800"/>
            <a:ext cx="770546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42746" y="1690300"/>
            <a:ext cx="1563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Blank Connector Plate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3284091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KF40 Bulkhead Clamp Assembly</a:t>
            </a:r>
            <a:endParaRPr lang="en-US" sz="1200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5638800" y="3422591"/>
            <a:ext cx="1143000" cy="11494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 flipV="1">
            <a:off x="5715000" y="2590800"/>
            <a:ext cx="1066800" cy="8317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11086" y="5310280"/>
            <a:ext cx="218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Stack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008313" cy="444500"/>
          </a:xfrm>
        </p:spPr>
        <p:txBody>
          <a:bodyPr/>
          <a:lstStyle/>
          <a:p>
            <a:r>
              <a:rPr lang="en-US" dirty="0" smtClean="0"/>
              <a:t>Dewar Assembly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14400"/>
            <a:ext cx="3008313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Long Stack Assembly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Rotate the </a:t>
            </a:r>
            <a:r>
              <a:rPr lang="en-US" dirty="0" err="1" smtClean="0"/>
              <a:t>dewar</a:t>
            </a:r>
            <a:r>
              <a:rPr lang="en-US" dirty="0" smtClean="0"/>
              <a:t> 180° to complete the long stack assembly.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Clean the O-ring groove on the </a:t>
            </a:r>
            <a:r>
              <a:rPr lang="en-US" dirty="0" err="1" smtClean="0"/>
              <a:t>dewar</a:t>
            </a:r>
            <a:r>
              <a:rPr lang="en-US" dirty="0" smtClean="0"/>
              <a:t> shell.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Install O-ring in groove.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Install and secure the rear radiation shield to the inner structure with 5mm captive screws.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Install and secure blank cap radiation shield with 5mm socket head cap screws.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Install and secure </a:t>
            </a:r>
            <a:r>
              <a:rPr lang="en-US" dirty="0" err="1" smtClean="0"/>
              <a:t>dewar</a:t>
            </a:r>
            <a:r>
              <a:rPr lang="en-US" dirty="0" smtClean="0"/>
              <a:t> extension to the </a:t>
            </a:r>
            <a:r>
              <a:rPr lang="en-US" dirty="0" err="1" smtClean="0"/>
              <a:t>dewar</a:t>
            </a:r>
            <a:r>
              <a:rPr lang="en-US" dirty="0" smtClean="0"/>
              <a:t> shell.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Clean the O-ring groove on the </a:t>
            </a:r>
            <a:r>
              <a:rPr lang="en-US" dirty="0" smtClean="0"/>
              <a:t>extension </a:t>
            </a:r>
            <a:r>
              <a:rPr lang="en-US" dirty="0" err="1" smtClean="0"/>
              <a:t>dewar</a:t>
            </a:r>
            <a:r>
              <a:rPr lang="en-US" dirty="0" smtClean="0"/>
              <a:t> </a:t>
            </a:r>
            <a:r>
              <a:rPr lang="en-US" dirty="0"/>
              <a:t>shell.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Install O-ring in groove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Install KF-40 and KF25 Bulkhead clamp assemblies where required.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Install blank connector plate with O-ring where required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Long Stack Assembly Complete.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pic>
        <p:nvPicPr>
          <p:cNvPr id="7170" name="Picture 2" descr="C:\Users\Hector L. Rodriguez\Documents\ATD\Pressure Readings\DSC04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8454" y="1830661"/>
            <a:ext cx="4282084" cy="32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5825383"/>
            <a:ext cx="212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Stack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ATD Assembly #1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32" y="1600200"/>
            <a:ext cx="5057535" cy="4525963"/>
          </a:xfrm>
        </p:spPr>
      </p:pic>
    </p:spTree>
    <p:extLst>
      <p:ext uri="{BB962C8B-B14F-4D97-AF65-F5344CB8AC3E}">
        <p14:creationId xmlns:p14="http://schemas.microsoft.com/office/powerpoint/2010/main" val="107480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Dewar Assembly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Status:</a:t>
            </a:r>
          </a:p>
          <a:p>
            <a:r>
              <a:rPr lang="en-US" dirty="0" smtClean="0"/>
              <a:t>Dewar has been completely assembled and vacuum tested.</a:t>
            </a:r>
          </a:p>
          <a:p>
            <a:r>
              <a:rPr lang="en-US" dirty="0" smtClean="0"/>
              <a:t>No vacuum leaks were detected on the outer shell of </a:t>
            </a:r>
            <a:r>
              <a:rPr lang="en-US" dirty="0" err="1" smtClean="0"/>
              <a:t>dewar</a:t>
            </a:r>
            <a:r>
              <a:rPr lang="en-US" dirty="0" smtClean="0"/>
              <a:t> assembly #1.</a:t>
            </a:r>
          </a:p>
          <a:p>
            <a:r>
              <a:rPr lang="en-US" dirty="0" smtClean="0"/>
              <a:t>Best pressure rise test was 0.1mT/</a:t>
            </a:r>
            <a:r>
              <a:rPr lang="en-US" dirty="0" err="1" smtClean="0"/>
              <a:t>hr</a:t>
            </a:r>
            <a:endParaRPr lang="en-US" dirty="0" smtClean="0"/>
          </a:p>
          <a:p>
            <a:r>
              <a:rPr lang="en-US" dirty="0" smtClean="0"/>
              <a:t>Lowest vacuum pressure recorded </a:t>
            </a:r>
          </a:p>
          <a:p>
            <a:r>
              <a:rPr lang="en-US" dirty="0" smtClean="0"/>
              <a:t>Boil off rate averaged 5scfh.</a:t>
            </a:r>
          </a:p>
          <a:p>
            <a:r>
              <a:rPr lang="en-US" dirty="0" smtClean="0"/>
              <a:t>The tank was able to hold vacuum at ambient temperature, but now has a vacuum leak.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83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Dewar Assembly #2</a:t>
            </a:r>
            <a:br>
              <a:rPr lang="en-US" dirty="0" smtClean="0"/>
            </a:br>
            <a:r>
              <a:rPr lang="en-US" sz="1600" dirty="0" smtClean="0"/>
              <a:t>Short Stack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Ln2 tank cleaned in ultra sonic cleaner after removing fill tube and burst disk.</a:t>
            </a:r>
          </a:p>
          <a:p>
            <a:pPr lvl="1"/>
            <a:r>
              <a:rPr lang="en-US" dirty="0" smtClean="0"/>
              <a:t>Assembled SST fill tube assembly.</a:t>
            </a:r>
          </a:p>
          <a:p>
            <a:pPr lvl="1"/>
            <a:r>
              <a:rPr lang="en-US" dirty="0" smtClean="0"/>
              <a:t>Leak checked fill tube at weld.</a:t>
            </a:r>
          </a:p>
          <a:p>
            <a:pPr lvl="1"/>
            <a:r>
              <a:rPr lang="en-US" dirty="0" smtClean="0"/>
              <a:t>Epoxied the bellows to the bellows flange.</a:t>
            </a:r>
          </a:p>
          <a:p>
            <a:pPr lvl="1"/>
            <a:r>
              <a:rPr lang="en-US" dirty="0" smtClean="0"/>
              <a:t>Leak checked fill tube assembly mounted to </a:t>
            </a:r>
            <a:r>
              <a:rPr lang="en-US" dirty="0" err="1" smtClean="0"/>
              <a:t>dewar</a:t>
            </a:r>
            <a:r>
              <a:rPr lang="en-US" dirty="0" smtClean="0"/>
              <a:t> shell.</a:t>
            </a:r>
          </a:p>
          <a:p>
            <a:pPr lvl="1"/>
            <a:r>
              <a:rPr lang="en-US" dirty="0" smtClean="0"/>
              <a:t>Leak checked Ln2 tank.  Helium leak found at the burst disk.</a:t>
            </a:r>
          </a:p>
          <a:p>
            <a:pPr lvl="1"/>
            <a:r>
              <a:rPr lang="en-US" dirty="0" smtClean="0"/>
              <a:t>Leak check both burst disks.  Leak detected on 1 burst disk.</a:t>
            </a:r>
          </a:p>
          <a:p>
            <a:pPr lvl="1"/>
            <a:r>
              <a:rPr lang="en-US" dirty="0" smtClean="0"/>
              <a:t>Tested pipe plug at Ln2 temperatures using different sealants.</a:t>
            </a:r>
          </a:p>
          <a:p>
            <a:pPr lvl="1"/>
            <a:r>
              <a:rPr lang="en-US" dirty="0" smtClean="0"/>
              <a:t>Attached working burst disk to tank.</a:t>
            </a:r>
          </a:p>
          <a:p>
            <a:pPr lvl="1"/>
            <a:r>
              <a:rPr lang="en-US" dirty="0" smtClean="0"/>
              <a:t>Leak checked </a:t>
            </a:r>
            <a:r>
              <a:rPr lang="en-US" dirty="0" err="1" smtClean="0"/>
              <a:t>dewar</a:t>
            </a:r>
            <a:r>
              <a:rPr lang="en-US" dirty="0" smtClean="0"/>
              <a:t> and Ln2 tank.  No leak detected at room temperatures.</a:t>
            </a:r>
          </a:p>
        </p:txBody>
      </p:sp>
    </p:spTree>
    <p:extLst>
      <p:ext uri="{BB962C8B-B14F-4D97-AF65-F5344CB8AC3E}">
        <p14:creationId xmlns:p14="http://schemas.microsoft.com/office/powerpoint/2010/main" val="183030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Dewar </a:t>
            </a:r>
            <a:r>
              <a:rPr lang="en-US" dirty="0" smtClean="0"/>
              <a:t>Assembly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Fill Tube Assembly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6015" y="3041506"/>
            <a:ext cx="795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SST Bellows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706015" y="2346703"/>
            <a:ext cx="955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Bellows Flange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706015" y="1746106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LN2 Tank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706015" y="3581400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Bellows Enclosure Flange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7010815" y="4946506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G-10 Fill Tube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706015" y="4565506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Dewar Shell</a:t>
            </a:r>
            <a:endParaRPr lang="en-US" sz="1000" dirty="0"/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100729"/>
            <a:ext cx="3668735" cy="3862754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9" idx="1"/>
          </p:cNvCxnSpPr>
          <p:nvPr/>
        </p:nvCxnSpPr>
        <p:spPr>
          <a:xfrm flipH="1">
            <a:off x="2971800" y="5069617"/>
            <a:ext cx="4039015" cy="1231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1"/>
          </p:cNvCxnSpPr>
          <p:nvPr/>
        </p:nvCxnSpPr>
        <p:spPr>
          <a:xfrm flipH="1" flipV="1">
            <a:off x="4648200" y="4495800"/>
            <a:ext cx="2057815" cy="1928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1"/>
          </p:cNvCxnSpPr>
          <p:nvPr/>
        </p:nvCxnSpPr>
        <p:spPr>
          <a:xfrm flipH="1">
            <a:off x="4572000" y="1869217"/>
            <a:ext cx="2134015" cy="4774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1"/>
          </p:cNvCxnSpPr>
          <p:nvPr/>
        </p:nvCxnSpPr>
        <p:spPr>
          <a:xfrm flipH="1">
            <a:off x="3810000" y="2469814"/>
            <a:ext cx="2896015" cy="3495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1"/>
          </p:cNvCxnSpPr>
          <p:nvPr/>
        </p:nvCxnSpPr>
        <p:spPr>
          <a:xfrm flipH="1">
            <a:off x="3200400" y="3164617"/>
            <a:ext cx="3505615" cy="357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1"/>
          </p:cNvCxnSpPr>
          <p:nvPr/>
        </p:nvCxnSpPr>
        <p:spPr>
          <a:xfrm flipH="1">
            <a:off x="3810000" y="3704511"/>
            <a:ext cx="2896015" cy="4864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07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Dewar Assembly</a:t>
            </a:r>
            <a:endParaRPr lang="en-US" dirty="0"/>
          </a:p>
        </p:txBody>
      </p:sp>
      <p:pic>
        <p:nvPicPr>
          <p:cNvPr id="8194" name="Picture 2" descr="C:\Users\Hector L. Rodriguez\Pictures\2014-03-03\DSC05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789" y="16764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ector L. Rodriguez\Pictures\2014-03-03\DSC05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3177589" cy="238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ector L. Rodriguez\Pictures\2013-10-16\DSC053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9734" y="1905324"/>
            <a:ext cx="1831389" cy="13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1319175"/>
            <a:ext cx="176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Zeolite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2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/>
          </a:bodyPr>
          <a:lstStyle/>
          <a:p>
            <a:r>
              <a:rPr lang="en-US" dirty="0" smtClean="0"/>
              <a:t>Dewar </a:t>
            </a:r>
            <a:r>
              <a:rPr lang="en-US" dirty="0" smtClean="0"/>
              <a:t>Assembly</a:t>
            </a:r>
            <a:endParaRPr lang="en-US" sz="13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1175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832100"/>
          </a:xfrm>
        </p:spPr>
        <p:txBody>
          <a:bodyPr/>
          <a:lstStyle/>
          <a:p>
            <a:r>
              <a:rPr lang="en-US" u="sng" dirty="0" smtClean="0"/>
              <a:t>Dewar Assembly Procedure</a:t>
            </a:r>
          </a:p>
          <a:p>
            <a:endParaRPr lang="en-US" u="sng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Mount the inner structure to the </a:t>
            </a:r>
            <a:r>
              <a:rPr lang="en-US" dirty="0" err="1" smtClean="0"/>
              <a:t>dewar</a:t>
            </a:r>
            <a:r>
              <a:rPr lang="en-US" dirty="0" smtClean="0"/>
              <a:t> </a:t>
            </a:r>
            <a:r>
              <a:rPr lang="en-US" dirty="0" smtClean="0"/>
              <a:t>shell using (16) 5mm screws.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Short Stack Assembly only: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dirty="0" smtClean="0"/>
              <a:t>Clean O-ring groove on </a:t>
            </a:r>
            <a:r>
              <a:rPr lang="en-US" dirty="0" err="1" smtClean="0"/>
              <a:t>dewar</a:t>
            </a:r>
            <a:r>
              <a:rPr lang="en-US" dirty="0" smtClean="0"/>
              <a:t> shell.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dirty="0" smtClean="0"/>
              <a:t>Install O-ring </a:t>
            </a:r>
            <a:r>
              <a:rPr lang="en-US" dirty="0"/>
              <a:t>i</a:t>
            </a:r>
            <a:r>
              <a:rPr lang="en-US" dirty="0" smtClean="0"/>
              <a:t>n groove.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dirty="0" smtClean="0"/>
              <a:t>Fasten end cap to </a:t>
            </a:r>
            <a:r>
              <a:rPr lang="en-US" dirty="0" err="1" smtClean="0"/>
              <a:t>dewar</a:t>
            </a:r>
            <a:r>
              <a:rPr lang="en-US" dirty="0" smtClean="0"/>
              <a:t> shell.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3662" y="906938"/>
            <a:ext cx="2378701" cy="1784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9315" y="3573780"/>
            <a:ext cx="237744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0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Dewar Assembly</a:t>
            </a:r>
            <a:endParaRPr lang="en-US" sz="1600" dirty="0"/>
          </a:p>
        </p:txBody>
      </p:sp>
      <p:pic>
        <p:nvPicPr>
          <p:cNvPr id="1026" name="Picture 2" descr="C:\Users\Hector L. Rodriguez\Pictures\2014-01-21\DSC055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5" t="23035" b="19285"/>
          <a:stretch/>
        </p:blipFill>
        <p:spPr bwMode="auto">
          <a:xfrm>
            <a:off x="2606467" y="2580830"/>
            <a:ext cx="4457322" cy="226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648200" y="2133600"/>
            <a:ext cx="6858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5" idx="3"/>
          </p:cNvCxnSpPr>
          <p:nvPr/>
        </p:nvCxnSpPr>
        <p:spPr>
          <a:xfrm>
            <a:off x="2456639" y="2209800"/>
            <a:ext cx="743761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8" idx="1"/>
          </p:cNvCxnSpPr>
          <p:nvPr/>
        </p:nvCxnSpPr>
        <p:spPr>
          <a:xfrm flipH="1" flipV="1">
            <a:off x="3733800" y="3886200"/>
            <a:ext cx="1101328" cy="1327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1948934"/>
            <a:ext cx="166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Viton 211 </a:t>
            </a:r>
            <a:r>
              <a:rPr lang="en-US" dirty="0" err="1" smtClean="0"/>
              <a:t>Oring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02513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C-clip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35128" y="50292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67725" y="5956419"/>
            <a:ext cx="37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Bellows Compression Screw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7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52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Dewar 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Install a Viton -211 O-ring in </a:t>
            </a:r>
            <a:r>
              <a:rPr lang="en-US" dirty="0"/>
              <a:t>the bellows enclosure flange</a:t>
            </a:r>
            <a:r>
              <a:rPr lang="en-US" dirty="0" smtClean="0"/>
              <a:t>.  </a:t>
            </a:r>
            <a:r>
              <a:rPr lang="en-US" dirty="0" smtClean="0"/>
              <a:t>The O-ring</a:t>
            </a:r>
            <a:r>
              <a:rPr lang="en-US" dirty="0" smtClean="0"/>
              <a:t> </a:t>
            </a:r>
            <a:r>
              <a:rPr lang="en-US" dirty="0" smtClean="0"/>
              <a:t>should fit in the second groove of the bellows.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Install spacer on top of the O-ring.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Compress the SST fill tube assembly .125” with the ¾”-16 x 3” socket set screw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0831" y="1024731"/>
            <a:ext cx="3048000" cy="2286000"/>
          </a:xfrm>
        </p:spPr>
      </p:pic>
      <p:pic>
        <p:nvPicPr>
          <p:cNvPr id="2050" name="Picture 2" descr="C:\Users\Hector L. Rodriguez\Pictures\2014-01-21\DSC055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r="8828" b="19973"/>
          <a:stretch/>
        </p:blipFill>
        <p:spPr bwMode="auto">
          <a:xfrm>
            <a:off x="3962400" y="3962400"/>
            <a:ext cx="2362200" cy="21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791200" y="4191000"/>
            <a:ext cx="838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76800" y="4724400"/>
            <a:ext cx="19050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829300" y="5257800"/>
            <a:ext cx="9525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29400" y="4006334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Spacer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4610113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O-ring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5123916"/>
            <a:ext cx="666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Bellows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0961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56227</TotalTime>
  <Words>665</Words>
  <Application>Microsoft Office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ATD Assembly</vt:lpstr>
      <vt:lpstr>ATD Assembly #1</vt:lpstr>
      <vt:lpstr>Dewar Assembly #1</vt:lpstr>
      <vt:lpstr>Dewar Assembly #2 Short Stack</vt:lpstr>
      <vt:lpstr>Dewar Assembly</vt:lpstr>
      <vt:lpstr>Dewar Assembly</vt:lpstr>
      <vt:lpstr>Dewar Assembly</vt:lpstr>
      <vt:lpstr>Dewar Assembly</vt:lpstr>
      <vt:lpstr> Dewar Assembly</vt:lpstr>
      <vt:lpstr>Dewar Assembly</vt:lpstr>
      <vt:lpstr>Dewar Assembly</vt:lpstr>
      <vt:lpstr>Dewar Assembly</vt:lpstr>
      <vt:lpstr>Dewar Assembly</vt:lpstr>
      <vt:lpstr>Dewar Assembly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ATD Assembly</dc:title>
  <dc:creator>Hector L. Rodriguez</dc:creator>
  <cp:lastModifiedBy>Hector L. Rodriguez</cp:lastModifiedBy>
  <cp:revision>32</cp:revision>
  <dcterms:created xsi:type="dcterms:W3CDTF">2013-10-30T20:56:06Z</dcterms:created>
  <dcterms:modified xsi:type="dcterms:W3CDTF">2014-04-18T17:31:14Z</dcterms:modified>
</cp:coreProperties>
</file>