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A5985-56F5-4FA6-A2F2-048820621E83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6C07-5953-4E22-ABEF-C776D60F3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867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A5985-56F5-4FA6-A2F2-048820621E83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6C07-5953-4E22-ABEF-C776D60F3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68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A5985-56F5-4FA6-A2F2-048820621E83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6C07-5953-4E22-ABEF-C776D60F3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0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A5985-56F5-4FA6-A2F2-048820621E83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6C07-5953-4E22-ABEF-C776D60F3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90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A5985-56F5-4FA6-A2F2-048820621E83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6C07-5953-4E22-ABEF-C776D60F3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207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A5985-56F5-4FA6-A2F2-048820621E83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6C07-5953-4E22-ABEF-C776D60F3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4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A5985-56F5-4FA6-A2F2-048820621E83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6C07-5953-4E22-ABEF-C776D60F3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04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A5985-56F5-4FA6-A2F2-048820621E83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6C07-5953-4E22-ABEF-C776D60F3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91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A5985-56F5-4FA6-A2F2-048820621E83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6C07-5953-4E22-ABEF-C776D60F3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823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A5985-56F5-4FA6-A2F2-048820621E83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6C07-5953-4E22-ABEF-C776D60F3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938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A5985-56F5-4FA6-A2F2-048820621E83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6C07-5953-4E22-ABEF-C776D60F3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753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A5985-56F5-4FA6-A2F2-048820621E83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D6C07-5953-4E22-ABEF-C776D60F3E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636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ZTF CCD &amp; Flattener Package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Andrew Lambert</a:t>
            </a:r>
          </a:p>
          <a:p>
            <a:r>
              <a:rPr lang="en-US" dirty="0" smtClean="0"/>
              <a:t>04/17/2014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663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Glass Deform in 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944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Stainless </a:t>
            </a:r>
          </a:p>
          <a:p>
            <a:r>
              <a:rPr lang="en-US" dirty="0" smtClean="0"/>
              <a:t>Steel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50292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Titanium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810000"/>
            <a:ext cx="6400800" cy="2951922"/>
          </a:xfr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838200"/>
            <a:ext cx="6400800" cy="2951922"/>
          </a:xfrm>
        </p:spPr>
      </p:pic>
    </p:spTree>
    <p:extLst>
      <p:ext uri="{BB962C8B-B14F-4D97-AF65-F5344CB8AC3E}">
        <p14:creationId xmlns:p14="http://schemas.microsoft.com/office/powerpoint/2010/main" val="4243716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Glass Deform in Z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944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Stainless </a:t>
            </a:r>
          </a:p>
          <a:p>
            <a:r>
              <a:rPr lang="en-US" dirty="0" smtClean="0"/>
              <a:t>Steel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50292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Titanium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810000"/>
            <a:ext cx="6400800" cy="2951922"/>
          </a:xfr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838200"/>
            <a:ext cx="6400800" cy="2951922"/>
          </a:xfrm>
        </p:spPr>
      </p:pic>
    </p:spTree>
    <p:extLst>
      <p:ext uri="{BB962C8B-B14F-4D97-AF65-F5344CB8AC3E}">
        <p14:creationId xmlns:p14="http://schemas.microsoft.com/office/powerpoint/2010/main" val="2868844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Glass Stress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944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Stainless </a:t>
            </a:r>
          </a:p>
          <a:p>
            <a:r>
              <a:rPr lang="en-US" dirty="0" smtClean="0"/>
              <a:t>Steel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50292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Titanium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810000"/>
            <a:ext cx="6400800" cy="2951922"/>
          </a:xfr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838200"/>
            <a:ext cx="6400800" cy="2951922"/>
          </a:xfrm>
        </p:spPr>
      </p:pic>
    </p:spTree>
    <p:extLst>
      <p:ext uri="{BB962C8B-B14F-4D97-AF65-F5344CB8AC3E}">
        <p14:creationId xmlns:p14="http://schemas.microsoft.com/office/powerpoint/2010/main" val="1347152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Both stainless steel (SS) and titanium (Ti) perform very well with this frame configuration</a:t>
            </a:r>
          </a:p>
          <a:p>
            <a:pPr lvl="1"/>
            <a:r>
              <a:rPr lang="en-US" dirty="0" smtClean="0"/>
              <a:t>Glass temperature is lower with stainless steel</a:t>
            </a:r>
          </a:p>
          <a:p>
            <a:pPr lvl="2"/>
            <a:r>
              <a:rPr lang="en-US" dirty="0" smtClean="0"/>
              <a:t>Max stress is low for both cases, 1-1.3 </a:t>
            </a:r>
            <a:r>
              <a:rPr lang="en-US" dirty="0" err="1" smtClean="0"/>
              <a:t>MPa</a:t>
            </a:r>
            <a:endParaRPr lang="en-US" dirty="0" smtClean="0"/>
          </a:p>
          <a:p>
            <a:pPr lvl="2"/>
            <a:r>
              <a:rPr lang="en-US" dirty="0" smtClean="0"/>
              <a:t>Glass deflection is small (3.8 microns max normal to surface (SS))</a:t>
            </a:r>
          </a:p>
          <a:p>
            <a:pPr lvl="1"/>
            <a:r>
              <a:rPr lang="en-US" dirty="0" smtClean="0"/>
              <a:t>Frame stress is well below yield for both materials</a:t>
            </a:r>
          </a:p>
          <a:p>
            <a:r>
              <a:rPr lang="en-US" dirty="0" smtClean="0"/>
              <a:t>Frame temperature gradient does cause some slight warping which is responsible for the 3.0 micron deflection of the glass (z-direction).  This is very small though and does not seem problematic to 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118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Thermal-Structural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Heat Loads</a:t>
            </a:r>
          </a:p>
          <a:p>
            <a:pPr lvl="1"/>
            <a:r>
              <a:rPr lang="en-US" dirty="0" smtClean="0"/>
              <a:t>0.055 </a:t>
            </a:r>
            <a:r>
              <a:rPr lang="en-US" dirty="0" smtClean="0"/>
              <a:t>W at </a:t>
            </a:r>
            <a:r>
              <a:rPr lang="en-US" dirty="0" smtClean="0"/>
              <a:t>flex cable connections (0.11 W, but divided by 2 due to symmetry)</a:t>
            </a:r>
            <a:endParaRPr lang="en-US" dirty="0" smtClean="0"/>
          </a:p>
          <a:p>
            <a:pPr lvl="1"/>
            <a:r>
              <a:rPr lang="en-US" dirty="0" smtClean="0"/>
              <a:t>0.02 </a:t>
            </a:r>
            <a:r>
              <a:rPr lang="en-US" dirty="0" smtClean="0"/>
              <a:t>W at </a:t>
            </a:r>
            <a:r>
              <a:rPr lang="en-US" dirty="0" smtClean="0"/>
              <a:t>CCD corners</a:t>
            </a:r>
          </a:p>
          <a:p>
            <a:pPr lvl="1"/>
            <a:r>
              <a:rPr lang="en-US" dirty="0" smtClean="0"/>
              <a:t>Radiation </a:t>
            </a:r>
            <a:r>
              <a:rPr lang="en-US" dirty="0" smtClean="0"/>
              <a:t>from ambient</a:t>
            </a:r>
          </a:p>
          <a:p>
            <a:pPr lvl="2"/>
            <a:r>
              <a:rPr lang="en-US" dirty="0" smtClean="0"/>
              <a:t>Setup through 3 radiation BC’s</a:t>
            </a:r>
          </a:p>
          <a:p>
            <a:pPr lvl="3"/>
            <a:r>
              <a:rPr lang="en-US" dirty="0" smtClean="0"/>
              <a:t>Contact lens to ambient</a:t>
            </a:r>
          </a:p>
          <a:p>
            <a:pPr lvl="3"/>
            <a:r>
              <a:rPr lang="en-US" dirty="0" smtClean="0"/>
              <a:t>Contact lens to CCD</a:t>
            </a:r>
          </a:p>
          <a:p>
            <a:pPr lvl="3"/>
            <a:r>
              <a:rPr lang="en-US" dirty="0" smtClean="0"/>
              <a:t>CCD to contact lens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892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Temperature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944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Stainless </a:t>
            </a:r>
          </a:p>
          <a:p>
            <a:r>
              <a:rPr lang="en-US" dirty="0" smtClean="0"/>
              <a:t>Steel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50292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Titanium</a:t>
            </a:r>
            <a:endParaRPr lang="en-US" dirty="0"/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829878"/>
            <a:ext cx="6400800" cy="2951922"/>
          </a:xfrm>
        </p:spPr>
      </p:pic>
      <p:pic>
        <p:nvPicPr>
          <p:cNvPr id="20" name="Content Placeholder 19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858078"/>
            <a:ext cx="6400800" cy="2951922"/>
          </a:xfrm>
        </p:spPr>
      </p:pic>
    </p:spTree>
    <p:extLst>
      <p:ext uri="{BB962C8B-B14F-4D97-AF65-F5344CB8AC3E}">
        <p14:creationId xmlns:p14="http://schemas.microsoft.com/office/powerpoint/2010/main" val="800415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Total Deformation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944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Stainless </a:t>
            </a:r>
          </a:p>
          <a:p>
            <a:r>
              <a:rPr lang="en-US" dirty="0" smtClean="0"/>
              <a:t>Steel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50292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Titanium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829878"/>
            <a:ext cx="6400800" cy="2951922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858078"/>
            <a:ext cx="6400800" cy="2951922"/>
          </a:xfrm>
        </p:spPr>
      </p:pic>
    </p:spTree>
    <p:extLst>
      <p:ext uri="{BB962C8B-B14F-4D97-AF65-F5344CB8AC3E}">
        <p14:creationId xmlns:p14="http://schemas.microsoft.com/office/powerpoint/2010/main" val="2055735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Frame Deform in 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944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Stainless </a:t>
            </a:r>
          </a:p>
          <a:p>
            <a:r>
              <a:rPr lang="en-US" dirty="0" smtClean="0"/>
              <a:t>Steel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50292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Titanium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810000"/>
            <a:ext cx="6400800" cy="2951922"/>
          </a:xfr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838200"/>
            <a:ext cx="6400800" cy="2951922"/>
          </a:xfrm>
        </p:spPr>
      </p:pic>
    </p:spTree>
    <p:extLst>
      <p:ext uri="{BB962C8B-B14F-4D97-AF65-F5344CB8AC3E}">
        <p14:creationId xmlns:p14="http://schemas.microsoft.com/office/powerpoint/2010/main" val="3272922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Frame Deform in 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944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Stainless </a:t>
            </a:r>
          </a:p>
          <a:p>
            <a:r>
              <a:rPr lang="en-US" dirty="0" smtClean="0"/>
              <a:t>Steel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50292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Titanium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829878"/>
            <a:ext cx="6400800" cy="2951922"/>
          </a:xfr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858078"/>
            <a:ext cx="6400800" cy="2951922"/>
          </a:xfrm>
        </p:spPr>
      </p:pic>
    </p:spTree>
    <p:extLst>
      <p:ext uri="{BB962C8B-B14F-4D97-AF65-F5344CB8AC3E}">
        <p14:creationId xmlns:p14="http://schemas.microsoft.com/office/powerpoint/2010/main" val="281859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Frame Deform in Z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944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Stainless </a:t>
            </a:r>
          </a:p>
          <a:p>
            <a:r>
              <a:rPr lang="en-US" dirty="0" smtClean="0"/>
              <a:t>Steel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50292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Titanium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810000"/>
            <a:ext cx="6400800" cy="2951922"/>
          </a:xfr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838200"/>
            <a:ext cx="6400800" cy="2951922"/>
          </a:xfrm>
        </p:spPr>
      </p:pic>
    </p:spTree>
    <p:extLst>
      <p:ext uri="{BB962C8B-B14F-4D97-AF65-F5344CB8AC3E}">
        <p14:creationId xmlns:p14="http://schemas.microsoft.com/office/powerpoint/2010/main" val="4187274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Frame Stress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944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Stainless </a:t>
            </a:r>
          </a:p>
          <a:p>
            <a:r>
              <a:rPr lang="en-US" dirty="0" smtClean="0"/>
              <a:t>Steel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50292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Titanium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810000"/>
            <a:ext cx="6400800" cy="2951922"/>
          </a:xfr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838200"/>
            <a:ext cx="6400800" cy="2951922"/>
          </a:xfrm>
        </p:spPr>
      </p:pic>
    </p:spTree>
    <p:extLst>
      <p:ext uri="{BB962C8B-B14F-4D97-AF65-F5344CB8AC3E}">
        <p14:creationId xmlns:p14="http://schemas.microsoft.com/office/powerpoint/2010/main" val="2131761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Glass Deform in 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9444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Stainless </a:t>
            </a:r>
          </a:p>
          <a:p>
            <a:r>
              <a:rPr lang="en-US" dirty="0" smtClean="0"/>
              <a:t>Steel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50292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Titanium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810000"/>
            <a:ext cx="6400800" cy="2951922"/>
          </a:xfr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838200"/>
            <a:ext cx="6400800" cy="2951922"/>
          </a:xfrm>
        </p:spPr>
      </p:pic>
    </p:spTree>
    <p:extLst>
      <p:ext uri="{BB962C8B-B14F-4D97-AF65-F5344CB8AC3E}">
        <p14:creationId xmlns:p14="http://schemas.microsoft.com/office/powerpoint/2010/main" val="931907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3068</TotalTime>
  <Words>210</Words>
  <Application>Microsoft Office PowerPoint</Application>
  <PresentationFormat>On-screen Show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ZTF CCD &amp; Flattener Package</vt:lpstr>
      <vt:lpstr>Thermal-Structural Analysis</vt:lpstr>
      <vt:lpstr>Temperature</vt:lpstr>
      <vt:lpstr>Total Deformation</vt:lpstr>
      <vt:lpstr>Frame Deform in X</vt:lpstr>
      <vt:lpstr>Frame Deform in Y</vt:lpstr>
      <vt:lpstr>Frame Deform in Z</vt:lpstr>
      <vt:lpstr>Frame Stress</vt:lpstr>
      <vt:lpstr>Glass Deform in X</vt:lpstr>
      <vt:lpstr>Glass Deform in Y</vt:lpstr>
      <vt:lpstr>Glass Deform in Z</vt:lpstr>
      <vt:lpstr>Glass Stress</vt:lpstr>
      <vt:lpstr>Conclusions</vt:lpstr>
    </vt:vector>
  </TitlesOfParts>
  <Company>LBNL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ZTF CCD &amp; Flattener Package</dc:title>
  <dc:creator>arlambert</dc:creator>
  <cp:lastModifiedBy>arlambert</cp:lastModifiedBy>
  <cp:revision>11</cp:revision>
  <dcterms:created xsi:type="dcterms:W3CDTF">2014-04-15T19:31:40Z</dcterms:created>
  <dcterms:modified xsi:type="dcterms:W3CDTF">2014-04-17T22:39:56Z</dcterms:modified>
</cp:coreProperties>
</file>