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6" r:id="rId4"/>
    <p:sldId id="257" r:id="rId5"/>
    <p:sldId id="260" r:id="rId6"/>
    <p:sldId id="258" r:id="rId7"/>
    <p:sldId id="262" r:id="rId8"/>
    <p:sldId id="259" r:id="rId9"/>
    <p:sldId id="269" r:id="rId10"/>
    <p:sldId id="261" r:id="rId11"/>
    <p:sldId id="268" r:id="rId12"/>
    <p:sldId id="270" r:id="rId13"/>
    <p:sldId id="264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6D55-E9C6-4A09-BA0A-221A789695F3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16C3-FB1F-4BA6-BA60-0A0F7773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6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6D55-E9C6-4A09-BA0A-221A789695F3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16C3-FB1F-4BA6-BA60-0A0F7773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3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6D55-E9C6-4A09-BA0A-221A789695F3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16C3-FB1F-4BA6-BA60-0A0F7773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7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6D55-E9C6-4A09-BA0A-221A789695F3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16C3-FB1F-4BA6-BA60-0A0F7773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8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6D55-E9C6-4A09-BA0A-221A789695F3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16C3-FB1F-4BA6-BA60-0A0F7773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3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6D55-E9C6-4A09-BA0A-221A789695F3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16C3-FB1F-4BA6-BA60-0A0F7773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0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6D55-E9C6-4A09-BA0A-221A789695F3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16C3-FB1F-4BA6-BA60-0A0F7773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5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6D55-E9C6-4A09-BA0A-221A789695F3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16C3-FB1F-4BA6-BA60-0A0F7773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5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6D55-E9C6-4A09-BA0A-221A789695F3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16C3-FB1F-4BA6-BA60-0A0F7773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9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6D55-E9C6-4A09-BA0A-221A789695F3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16C3-FB1F-4BA6-BA60-0A0F7773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6D55-E9C6-4A09-BA0A-221A789695F3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16C3-FB1F-4BA6-BA60-0A0F7773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2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46D55-E9C6-4A09-BA0A-221A789695F3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B16C3-FB1F-4BA6-BA60-0A0F7773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4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atweb.com/tools/unitconverter.aspx?fromID=136&amp;fromValue=0.288" TargetMode="External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ZTF Mechanical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1/9/2015</a:t>
            </a:r>
          </a:p>
          <a:p>
            <a:r>
              <a:rPr lang="en-US" dirty="0" smtClean="0"/>
              <a:t>Shawn Callahan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6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-27216"/>
            <a:ext cx="5943600" cy="6896615"/>
          </a:xfrm>
        </p:spPr>
      </p:pic>
    </p:spTree>
    <p:extLst>
      <p:ext uri="{BB962C8B-B14F-4D97-AF65-F5344CB8AC3E}">
        <p14:creationId xmlns:p14="http://schemas.microsoft.com/office/powerpoint/2010/main" val="1830094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591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945"/>
            <a:ext cx="529435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152400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Thermal Conductivity: Nylon 12=</a:t>
            </a:r>
          </a:p>
          <a:p>
            <a:endParaRPr lang="en-US" dirty="0"/>
          </a:p>
          <a:p>
            <a:r>
              <a:rPr lang="en-US" dirty="0" smtClean="0"/>
              <a:t>G-10 Fiberglass Epoxy Laminate=</a:t>
            </a:r>
            <a:r>
              <a:rPr lang="en-US" dirty="0">
                <a:hlinkClick r:id="rId3" tooltip="Click to see this value in other UOMs"/>
              </a:rPr>
              <a:t>0.288</a:t>
            </a:r>
            <a:r>
              <a:rPr lang="en-US" dirty="0"/>
              <a:t> W/m-K</a:t>
            </a:r>
          </a:p>
        </p:txBody>
      </p:sp>
    </p:spTree>
    <p:extLst>
      <p:ext uri="{BB962C8B-B14F-4D97-AF65-F5344CB8AC3E}">
        <p14:creationId xmlns:p14="http://schemas.microsoft.com/office/powerpoint/2010/main" val="1835066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Cryostat Back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Carousel USA: $8310. 17-24 days ARO</a:t>
            </a:r>
          </a:p>
          <a:p>
            <a:r>
              <a:rPr lang="en-US" dirty="0" smtClean="0"/>
              <a:t>Next Intent: $15,617.25 70 days ARO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50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95400"/>
            <a:ext cx="6536172" cy="5135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3048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Carousel USA (Monrovia Water Jet)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48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1100-ZTF3001 Cryostat Enclosure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27" y="1600200"/>
            <a:ext cx="6963746" cy="4525963"/>
          </a:xfrm>
        </p:spPr>
      </p:pic>
    </p:spTree>
    <p:extLst>
      <p:ext uri="{BB962C8B-B14F-4D97-AF65-F5344CB8AC3E}">
        <p14:creationId xmlns:p14="http://schemas.microsoft.com/office/powerpoint/2010/main" val="3970884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1100-ZTF3001 Cryostat Enclosure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Intent, Inc.: $14,473.69</a:t>
            </a:r>
          </a:p>
          <a:p>
            <a:r>
              <a:rPr lang="en-US" dirty="0" smtClean="0"/>
              <a:t>Carousel USA: No Bid</a:t>
            </a:r>
          </a:p>
          <a:p>
            <a:r>
              <a:rPr lang="en-US" dirty="0" smtClean="0"/>
              <a:t>Meridian Mechatronics: No Bid</a:t>
            </a:r>
          </a:p>
          <a:p>
            <a:r>
              <a:rPr lang="en-US" dirty="0" smtClean="0"/>
              <a:t>Ricardo </a:t>
            </a:r>
            <a:r>
              <a:rPr lang="en-US" dirty="0" err="1" smtClean="0"/>
              <a:t>Paniagua</a:t>
            </a:r>
            <a:r>
              <a:rPr lang="en-US" dirty="0" smtClean="0"/>
              <a:t>: No Bid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012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1000-ZTF3200 Cold Plate Assembly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372" y="3475037"/>
            <a:ext cx="3946228" cy="3382963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1524000"/>
            <a:ext cx="5346600" cy="30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49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09" y="381000"/>
            <a:ext cx="9159109" cy="5943600"/>
          </a:xfrm>
        </p:spPr>
      </p:pic>
    </p:spTree>
    <p:extLst>
      <p:ext uri="{BB962C8B-B14F-4D97-AF65-F5344CB8AC3E}">
        <p14:creationId xmlns:p14="http://schemas.microsoft.com/office/powerpoint/2010/main" val="3373863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1100-ZTF3201 Cold plate ¼ model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7" y="1752600"/>
            <a:ext cx="5026583" cy="3886200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840" y="2057400"/>
            <a:ext cx="4299381" cy="378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45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CCD fasteners to cold plate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01" y="1600200"/>
            <a:ext cx="7916197" cy="4525963"/>
          </a:xfrm>
        </p:spPr>
      </p:pic>
    </p:spTree>
    <p:extLst>
      <p:ext uri="{BB962C8B-B14F-4D97-AF65-F5344CB8AC3E}">
        <p14:creationId xmlns:p14="http://schemas.microsoft.com/office/powerpoint/2010/main" val="3451994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334"/>
            <a:ext cx="9144000" cy="59266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762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1100-ZTF3100 Bipod Assembly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61456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1100-ZTF3102 Bipod mounting block.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2332037"/>
            <a:ext cx="5164538" cy="4525963"/>
          </a:xfrm>
        </p:spPr>
      </p:pic>
      <p:sp>
        <p:nvSpPr>
          <p:cNvPr id="5" name="TextBox 4"/>
          <p:cNvSpPr txBox="1"/>
          <p:nvPr/>
        </p:nvSpPr>
        <p:spPr>
          <a:xfrm>
            <a:off x="5334000" y="1143000"/>
            <a:ext cx="3733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SolidConcepts</a:t>
            </a:r>
            <a:r>
              <a:rPr lang="en-US" dirty="0" smtClean="0"/>
              <a:t>: $42/each</a:t>
            </a:r>
          </a:p>
          <a:p>
            <a:r>
              <a:rPr lang="en-US" dirty="0" smtClean="0"/>
              <a:t>Material: </a:t>
            </a:r>
            <a:r>
              <a:rPr lang="en-US" dirty="0" err="1"/>
              <a:t>N</a:t>
            </a:r>
            <a:r>
              <a:rPr lang="en-US" dirty="0" err="1" smtClean="0"/>
              <a:t>ytek</a:t>
            </a:r>
            <a:r>
              <a:rPr lang="en-US" dirty="0" smtClean="0"/>
              <a:t> 1200CF</a:t>
            </a:r>
          </a:p>
          <a:p>
            <a:r>
              <a:rPr lang="en-US" dirty="0" smtClean="0"/>
              <a:t>Thermal Conductivity:0.299 W/</a:t>
            </a:r>
            <a:r>
              <a:rPr lang="en-US" dirty="0" err="1" smtClean="0"/>
              <a:t>mK</a:t>
            </a:r>
            <a:r>
              <a:rPr lang="en-US" dirty="0" smtClean="0"/>
              <a:t> (at 153K) </a:t>
            </a:r>
          </a:p>
          <a:p>
            <a:endParaRPr lang="en-US" dirty="0"/>
          </a:p>
          <a:p>
            <a:r>
              <a:rPr lang="en-US" dirty="0" smtClean="0"/>
              <a:t>Thermal Conductivity of G10: 0.288 (Matweb.com)</a:t>
            </a:r>
          </a:p>
          <a:p>
            <a:endParaRPr lang="en-US" dirty="0"/>
          </a:p>
          <a:p>
            <a:r>
              <a:rPr lang="en-US" dirty="0" smtClean="0"/>
              <a:t>See: http://utwired.engr.utexas.edu/lff/symposium/proceedingsarchive/pubs/Manuscripts/2011/2011-32-Yuan.pdf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4936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4780</TotalTime>
  <Words>123</Words>
  <Application>Microsoft Office PowerPoint</Application>
  <PresentationFormat>On-screen Show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ZTF Mechanical Review</vt:lpstr>
      <vt:lpstr>1100-ZTF3001 Cryostat Enclosure</vt:lpstr>
      <vt:lpstr>1100-ZTF3001 Cryostat Enclosure</vt:lpstr>
      <vt:lpstr>1000-ZTF3200 Cold Plate Assembly</vt:lpstr>
      <vt:lpstr>PowerPoint Presentation</vt:lpstr>
      <vt:lpstr>1100-ZTF3201 Cold plate ¼ model</vt:lpstr>
      <vt:lpstr>CCD fasteners to cold plate</vt:lpstr>
      <vt:lpstr>PowerPoint Presentation</vt:lpstr>
      <vt:lpstr>1100-ZTF3102 Bipod mounting block. </vt:lpstr>
      <vt:lpstr>PowerPoint Presentation</vt:lpstr>
      <vt:lpstr>End</vt:lpstr>
      <vt:lpstr>PowerPoint Presentation</vt:lpstr>
      <vt:lpstr>Cryostat Back plate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ZTF Mechanical Review</dc:title>
  <dc:creator>Shawn Callahan</dc:creator>
  <cp:lastModifiedBy>Shawn Callahan</cp:lastModifiedBy>
  <cp:revision>22</cp:revision>
  <dcterms:created xsi:type="dcterms:W3CDTF">2015-01-09T16:25:06Z</dcterms:created>
  <dcterms:modified xsi:type="dcterms:W3CDTF">2015-01-13T00:05:41Z</dcterms:modified>
</cp:coreProperties>
</file>