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8" r:id="rId10"/>
    <p:sldId id="264" r:id="rId11"/>
    <p:sldId id="265" r:id="rId12"/>
    <p:sldId id="267" r:id="rId13"/>
    <p:sldId id="266" r:id="rId14"/>
    <p:sldId id="269" r:id="rId15"/>
    <p:sldId id="271" r:id="rId16"/>
    <p:sldId id="270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1DB7-3EFC-4E4D-B637-76D09CD84917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78D3-9494-4C12-8FB2-7ED5DA81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4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1DB7-3EFC-4E4D-B637-76D09CD84917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78D3-9494-4C12-8FB2-7ED5DA81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4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1DB7-3EFC-4E4D-B637-76D09CD84917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78D3-9494-4C12-8FB2-7ED5DA81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77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1DB7-3EFC-4E4D-B637-76D09CD84917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78D3-9494-4C12-8FB2-7ED5DA81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8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1DB7-3EFC-4E4D-B637-76D09CD84917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78D3-9494-4C12-8FB2-7ED5DA81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86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1DB7-3EFC-4E4D-B637-76D09CD84917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78D3-9494-4C12-8FB2-7ED5DA81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82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1DB7-3EFC-4E4D-B637-76D09CD84917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78D3-9494-4C12-8FB2-7ED5DA81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2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1DB7-3EFC-4E4D-B637-76D09CD84917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78D3-9494-4C12-8FB2-7ED5DA81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31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1DB7-3EFC-4E4D-B637-76D09CD84917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78D3-9494-4C12-8FB2-7ED5DA81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59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1DB7-3EFC-4E4D-B637-76D09CD84917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78D3-9494-4C12-8FB2-7ED5DA81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2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1DB7-3EFC-4E4D-B637-76D09CD84917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78D3-9494-4C12-8FB2-7ED5DA81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34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61DB7-3EFC-4E4D-B637-76D09CD84917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F78D3-9494-4C12-8FB2-7ED5DA81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8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ZTF Gasket and window stress</a:t>
            </a:r>
            <a:br>
              <a:rPr lang="en-US" dirty="0" smtClean="0"/>
            </a:br>
            <a:r>
              <a:rPr lang="en-US" dirty="0" smtClean="0"/>
              <a:t>under 1 </a:t>
            </a:r>
            <a:r>
              <a:rPr lang="en-US" dirty="0" err="1" smtClean="0"/>
              <a:t>atm</a:t>
            </a:r>
            <a:r>
              <a:rPr lang="en-US" dirty="0" smtClean="0"/>
              <a:t> pressure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Callahan</a:t>
            </a:r>
          </a:p>
          <a:p>
            <a:r>
              <a:rPr lang="en-US" dirty="0" smtClean="0"/>
              <a:t>10/23/2014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281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Maximum Principal stress in window.</a:t>
            </a:r>
            <a:br>
              <a:rPr lang="en-US" dirty="0" smtClean="0"/>
            </a:br>
            <a:r>
              <a:rPr lang="en-US" dirty="0" smtClean="0"/>
              <a:t>9.7MPa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23079"/>
            <a:ext cx="8229600" cy="3880204"/>
          </a:xfrm>
        </p:spPr>
      </p:pic>
    </p:spTree>
    <p:extLst>
      <p:ext uri="{BB962C8B-B14F-4D97-AF65-F5344CB8AC3E}">
        <p14:creationId xmlns:p14="http://schemas.microsoft.com/office/powerpoint/2010/main" val="906032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Determine factor of safety vs. probability of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r>
              <a:rPr lang="en-US" dirty="0" smtClean="0"/>
              <a:t>Use MathCad model: Design Strength-Fused Silica.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999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Strength of Fused Silica Window vs. Probability of success. </a:t>
            </a:r>
            <a:br>
              <a:rPr lang="en-US" sz="2000" dirty="0" smtClean="0"/>
            </a:br>
            <a:r>
              <a:rPr lang="en-US" sz="2000" dirty="0" smtClean="0"/>
              <a:t>(95% probability of success shown by markers)</a:t>
            </a:r>
            <a:endParaRPr lang="en-US" sz="2000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600"/>
            <a:ext cx="1571844" cy="314369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281139"/>
            <a:ext cx="4858428" cy="38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88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Factor of safety at 9.9MPa vs probability of success.</a:t>
            </a:r>
            <a:br>
              <a:rPr lang="en-US" sz="2000" dirty="0" smtClean="0"/>
            </a:br>
            <a:r>
              <a:rPr lang="en-US" sz="2000" dirty="0" smtClean="0"/>
              <a:t>Markers show 95% probability of success has a FOS=4.4</a:t>
            </a:r>
            <a:endParaRPr lang="en-US" sz="2000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1190791" cy="40963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05000"/>
            <a:ext cx="5363324" cy="38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46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Another way to look at this is to </a:t>
            </a:r>
            <a:r>
              <a:rPr lang="en-US" sz="2000" dirty="0" err="1" smtClean="0"/>
              <a:t>calcuate</a:t>
            </a:r>
            <a:r>
              <a:rPr lang="en-US" sz="2000" dirty="0" smtClean="0"/>
              <a:t> the probability of success at 9.9MPa.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probability of survival can be calculated at 9.7MPa using the above MathCad model: 1 part in 5 x 10E7.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76600"/>
            <a:ext cx="2717981" cy="333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57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Cryostat assembly</a:t>
            </a:r>
            <a:br>
              <a:rPr lang="en-US" dirty="0" smtClean="0"/>
            </a:br>
            <a:r>
              <a:rPr lang="en-US" dirty="0" smtClean="0"/>
              <a:t>Gravity loads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086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 g vertical loads</a:t>
            </a:r>
            <a:br>
              <a:rPr lang="en-US" dirty="0" smtClean="0"/>
            </a:br>
            <a:r>
              <a:rPr lang="en-US" dirty="0" smtClean="0"/>
              <a:t>max deflection 1.2 microns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Requirement: 580 micron profile of window w.r.t. optical axis.</a:t>
            </a:r>
          </a:p>
          <a:p>
            <a:r>
              <a:rPr lang="en-US" dirty="0" err="1" smtClean="0"/>
              <a:t>Loadcase</a:t>
            </a:r>
            <a:r>
              <a:rPr lang="en-US" dirty="0" smtClean="0"/>
              <a:t>: 1g vertical</a:t>
            </a:r>
          </a:p>
          <a:p>
            <a:r>
              <a:rPr lang="en-US" dirty="0" smtClean="0"/>
              <a:t>Supported: at 3x hexapod locations</a:t>
            </a:r>
          </a:p>
          <a:p>
            <a:r>
              <a:rPr lang="en-US" dirty="0" smtClean="0"/>
              <a:t>20 Kg</a:t>
            </a:r>
          </a:p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138" y="2124419"/>
            <a:ext cx="4564862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91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Von Mises stress</a:t>
            </a:r>
            <a:br>
              <a:rPr lang="en-US" dirty="0" smtClean="0"/>
            </a:br>
            <a:r>
              <a:rPr lang="en-US" dirty="0" smtClean="0"/>
              <a:t>1 atmosphere pressure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570" y="1600200"/>
            <a:ext cx="4874859" cy="4525963"/>
          </a:xfrm>
        </p:spPr>
      </p:pic>
      <p:sp>
        <p:nvSpPr>
          <p:cNvPr id="5" name="TextBox 4"/>
          <p:cNvSpPr txBox="1"/>
          <p:nvPr/>
        </p:nvSpPr>
        <p:spPr>
          <a:xfrm>
            <a:off x="304800" y="1524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Wt</a:t>
            </a:r>
            <a:r>
              <a:rPr lang="en-US" dirty="0" smtClean="0"/>
              <a:t>: 27 Kg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167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Von Mises stress</a:t>
            </a:r>
            <a:br>
              <a:rPr lang="en-US" sz="2000" dirty="0" smtClean="0"/>
            </a:br>
            <a:r>
              <a:rPr lang="en-US" sz="2000" dirty="0" smtClean="0"/>
              <a:t>Max &lt;3000 psi</a:t>
            </a:r>
            <a:br>
              <a:rPr lang="en-US" sz="2000" dirty="0" smtClean="0"/>
            </a:br>
            <a:r>
              <a:rPr lang="en-US" sz="2000" dirty="0" smtClean="0"/>
              <a:t>Yield strength 304 stainless = 31200 psi (Matweb.com)</a:t>
            </a:r>
            <a:endParaRPr lang="en-US" sz="2000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167" y="1600200"/>
            <a:ext cx="5517665" cy="4525963"/>
          </a:xfrm>
        </p:spPr>
      </p:pic>
    </p:spTree>
    <p:extLst>
      <p:ext uri="{BB962C8B-B14F-4D97-AF65-F5344CB8AC3E}">
        <p14:creationId xmlns:p14="http://schemas.microsoft.com/office/powerpoint/2010/main" val="376085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Z-deformation</a:t>
            </a:r>
            <a:br>
              <a:rPr lang="en-US" dirty="0" smtClean="0"/>
            </a:br>
            <a:r>
              <a:rPr lang="en-US" dirty="0" smtClean="0"/>
              <a:t>113 microns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479" y="1600200"/>
            <a:ext cx="5303041" cy="4525963"/>
          </a:xfrm>
        </p:spPr>
      </p:pic>
    </p:spTree>
    <p:extLst>
      <p:ext uri="{BB962C8B-B14F-4D97-AF65-F5344CB8AC3E}">
        <p14:creationId xmlns:p14="http://schemas.microsoft.com/office/powerpoint/2010/main" val="516108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CAD model 1100=ZTF0000</a:t>
            </a:r>
          </a:p>
          <a:p>
            <a:r>
              <a:rPr lang="en-US" dirty="0" smtClean="0"/>
              <a:t>FEA model: Window with gasket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228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Boundary Conditions</a:t>
            </a:r>
            <a:br>
              <a:rPr lang="en-US" dirty="0" smtClean="0"/>
            </a:br>
            <a:r>
              <a:rPr lang="en-US" dirty="0" smtClean="0"/>
              <a:t>1 ATM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77480"/>
            <a:ext cx="8229600" cy="3771403"/>
          </a:xfrm>
        </p:spPr>
      </p:pic>
    </p:spTree>
    <p:extLst>
      <p:ext uri="{BB962C8B-B14F-4D97-AF65-F5344CB8AC3E}">
        <p14:creationId xmlns:p14="http://schemas.microsoft.com/office/powerpoint/2010/main" val="410280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Window stress</a:t>
            </a:r>
            <a:br>
              <a:rPr lang="en-US" sz="2000" dirty="0" smtClean="0"/>
            </a:br>
            <a:r>
              <a:rPr lang="en-US" sz="2000" dirty="0" smtClean="0"/>
              <a:t>Max Principal</a:t>
            </a:r>
            <a:br>
              <a:rPr lang="en-US" sz="2000" dirty="0" smtClean="0"/>
            </a:br>
            <a:r>
              <a:rPr lang="en-US" sz="2000" dirty="0" smtClean="0"/>
              <a:t>Design Strength of Fused </a:t>
            </a:r>
            <a:r>
              <a:rPr lang="en-US" sz="2000" dirty="0" err="1" smtClean="0"/>
              <a:t>Silca</a:t>
            </a:r>
            <a:r>
              <a:rPr lang="en-US" sz="2000" dirty="0" smtClean="0"/>
              <a:t> 8.9MPa (FOS=4)</a:t>
            </a:r>
            <a:endParaRPr lang="en-US" sz="2000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080" y="1600200"/>
            <a:ext cx="5691840" cy="4525963"/>
          </a:xfrm>
        </p:spPr>
      </p:pic>
    </p:spTree>
    <p:extLst>
      <p:ext uri="{BB962C8B-B14F-4D97-AF65-F5344CB8AC3E}">
        <p14:creationId xmlns:p14="http://schemas.microsoft.com/office/powerpoint/2010/main" val="715228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Gasket stress</a:t>
            </a:r>
            <a:br>
              <a:rPr lang="en-US" sz="1800" dirty="0" smtClean="0"/>
            </a:br>
            <a:r>
              <a:rPr lang="en-US" sz="1800" dirty="0" smtClean="0"/>
              <a:t>Von </a:t>
            </a:r>
            <a:r>
              <a:rPr lang="en-US" sz="1800" dirty="0" err="1" smtClean="0"/>
              <a:t>Mises</a:t>
            </a:r>
            <a:r>
              <a:rPr lang="en-US" sz="1800" dirty="0" smtClean="0"/>
              <a:t> ~13 MPa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Strength of </a:t>
            </a:r>
            <a:r>
              <a:rPr lang="en-US" sz="1800" dirty="0" err="1" smtClean="0"/>
              <a:t>NytekCF</a:t>
            </a:r>
            <a:r>
              <a:rPr lang="en-US" sz="1800" dirty="0" smtClean="0"/>
              <a:t> = 52MPa  [7500 psi]</a:t>
            </a:r>
            <a:endParaRPr lang="en-US" sz="1800" dirty="0"/>
          </a:p>
        </p:txBody>
      </p:sp>
      <p:pic>
        <p:nvPicPr>
          <p:cNvPr id="10" name="Content Placeholder 9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906" y="1600200"/>
            <a:ext cx="4500188" cy="4525963"/>
          </a:xfrm>
        </p:spPr>
      </p:pic>
    </p:spTree>
    <p:extLst>
      <p:ext uri="{BB962C8B-B14F-4D97-AF65-F5344CB8AC3E}">
        <p14:creationId xmlns:p14="http://schemas.microsoft.com/office/powerpoint/2010/main" val="61263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Gasket compression 5 microns 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608" y="1600200"/>
            <a:ext cx="6134783" cy="4525963"/>
          </a:xfrm>
        </p:spPr>
      </p:pic>
    </p:spTree>
    <p:extLst>
      <p:ext uri="{BB962C8B-B14F-4D97-AF65-F5344CB8AC3E}">
        <p14:creationId xmlns:p14="http://schemas.microsoft.com/office/powerpoint/2010/main" val="2987233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11/7/2014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window size by 6mm to accommodate 3mm spacing between CCD’s.</a:t>
            </a:r>
          </a:p>
          <a:p>
            <a:r>
              <a:rPr lang="en-US" dirty="0" smtClean="0"/>
              <a:t>Change gasket to G10 so that a heating circuit can be embedded.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583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Apply 1 atmosphere 14.7 psi to top surface inside O-ring</a:t>
            </a:r>
            <a:br>
              <a:rPr lang="en-US" sz="2000" dirty="0" smtClean="0"/>
            </a:br>
            <a:r>
              <a:rPr lang="en-US" sz="2000" dirty="0" smtClean="0"/>
              <a:t>(pressure inside surface)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Frictional contacts between window and gasket and gasket and cryostat enclosure. COF=0.2 to solve quickly and allow surfaces to open and close.</a:t>
            </a:r>
            <a:endParaRPr lang="en-US" dirty="0"/>
          </a:p>
          <a:p>
            <a:r>
              <a:rPr lang="en-US" dirty="0" smtClean="0"/>
              <a:t>Elastic supports added to window solve.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789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Boundary conditions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99" y="1600200"/>
            <a:ext cx="7341002" cy="4525963"/>
          </a:xfrm>
        </p:spPr>
      </p:pic>
    </p:spTree>
    <p:extLst>
      <p:ext uri="{BB962C8B-B14F-4D97-AF65-F5344CB8AC3E}">
        <p14:creationId xmlns:p14="http://schemas.microsoft.com/office/powerpoint/2010/main" val="2234656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19958</TotalTime>
  <Words>218</Words>
  <Application>Microsoft Office PowerPoint</Application>
  <PresentationFormat>On-screen Show (4:3)</PresentationFormat>
  <Paragraphs>36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ZTF Gasket and window stress under 1 atm pressure</vt:lpstr>
      <vt:lpstr>Model names</vt:lpstr>
      <vt:lpstr>Boundary Conditions 1 ATM</vt:lpstr>
      <vt:lpstr>Window stress Max Principal Design Strength of Fused Silca 8.9MPa (FOS=4)</vt:lpstr>
      <vt:lpstr>Gasket stress Von Mises ~13 MPa  Strength of NytekCF = 52MPa  [7500 psi]</vt:lpstr>
      <vt:lpstr>Gasket compression 5 microns </vt:lpstr>
      <vt:lpstr>11/7/2014</vt:lpstr>
      <vt:lpstr>Apply 1 atmosphere 14.7 psi to top surface inside O-ring (pressure inside surface)</vt:lpstr>
      <vt:lpstr>Boundary conditions</vt:lpstr>
      <vt:lpstr>Maximum Principal stress in window. 9.7MPa</vt:lpstr>
      <vt:lpstr>Determine factor of safety vs. probability of success</vt:lpstr>
      <vt:lpstr>Strength of Fused Silica Window vs. Probability of success.  (95% probability of success shown by markers)</vt:lpstr>
      <vt:lpstr>Factor of safety at 9.9MPa vs probability of success. Markers show 95% probability of success has a FOS=4.4</vt:lpstr>
      <vt:lpstr>Another way to look at this is to calcuate the probability of success at 9.9MPa.</vt:lpstr>
      <vt:lpstr> Cryostat assembly Gravity loads </vt:lpstr>
      <vt:lpstr>1 g vertical loads max deflection 1.2 microns</vt:lpstr>
      <vt:lpstr>Von Mises stress 1 atmosphere pressure</vt:lpstr>
      <vt:lpstr>Von Mises stress Max &lt;3000 psi Yield strength 304 stainless = 31200 psi (Matweb.com)</vt:lpstr>
      <vt:lpstr>Z-deformation 113 microns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ZTF Gasket and window stress under 1 atm pressure</dc:title>
  <dc:creator>Shawn Callahan</dc:creator>
  <cp:lastModifiedBy>Shawn Callahan</cp:lastModifiedBy>
  <cp:revision>29</cp:revision>
  <dcterms:created xsi:type="dcterms:W3CDTF">2014-10-23T22:33:07Z</dcterms:created>
  <dcterms:modified xsi:type="dcterms:W3CDTF">2014-12-19T21:51:17Z</dcterms:modified>
</cp:coreProperties>
</file>