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4" d="100"/>
          <a:sy n="184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0809-9B35-F847-A554-DFB562F4AB1F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90D-A443-0B46-B2F1-E1ED3235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1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0809-9B35-F847-A554-DFB562F4AB1F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90D-A443-0B46-B2F1-E1ED3235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0809-9B35-F847-A554-DFB562F4AB1F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90D-A443-0B46-B2F1-E1ED3235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8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0809-9B35-F847-A554-DFB562F4AB1F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90D-A443-0B46-B2F1-E1ED3235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1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0809-9B35-F847-A554-DFB562F4AB1F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90D-A443-0B46-B2F1-E1ED3235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0809-9B35-F847-A554-DFB562F4AB1F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90D-A443-0B46-B2F1-E1ED3235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0809-9B35-F847-A554-DFB562F4AB1F}" type="datetimeFigureOut">
              <a:rPr lang="en-US" smtClean="0"/>
              <a:t>3/15/17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90D-A443-0B46-B2F1-E1ED3235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0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0809-9B35-F847-A554-DFB562F4AB1F}" type="datetimeFigureOut">
              <a:rPr lang="en-US" smtClean="0"/>
              <a:t>3/15/17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90D-A443-0B46-B2F1-E1ED3235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9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0809-9B35-F847-A554-DFB562F4AB1F}" type="datetimeFigureOut">
              <a:rPr lang="en-US" smtClean="0"/>
              <a:t>3/15/17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90D-A443-0B46-B2F1-E1ED3235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0809-9B35-F847-A554-DFB562F4AB1F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90D-A443-0B46-B2F1-E1ED3235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1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0809-9B35-F847-A554-DFB562F4AB1F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90D-A443-0B46-B2F1-E1ED3235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0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B0809-9B35-F847-A554-DFB562F4AB1F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FB90D-A443-0B46-B2F1-E1ED3235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5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74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71" y="0"/>
            <a:ext cx="7524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4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43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First hysteresis test results</a:t>
            </a:r>
            <a:endParaRPr lang="en-US" sz="3200" dirty="0"/>
          </a:p>
        </p:txBody>
      </p:sp>
      <p:pic>
        <p:nvPicPr>
          <p:cNvPr id="4" name="Picture 3" descr="hex_faro_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06" y="473456"/>
            <a:ext cx="6462882" cy="638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3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Hexapod axes and max.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X, translation:  ±10 mm</a:t>
            </a:r>
          </a:p>
          <a:p>
            <a:r>
              <a:rPr lang="en-US" sz="2400" dirty="0" smtClean="0"/>
              <a:t>Y, translation:  ±10 mm</a:t>
            </a:r>
          </a:p>
          <a:p>
            <a:r>
              <a:rPr lang="en-US" sz="2400" dirty="0" smtClean="0"/>
              <a:t>Z, translation:  ±10 mm</a:t>
            </a:r>
          </a:p>
          <a:p>
            <a:r>
              <a:rPr lang="en-US" sz="2400" dirty="0" smtClean="0"/>
              <a:t>U, rotation about X:  ±5˚</a:t>
            </a:r>
          </a:p>
          <a:p>
            <a:r>
              <a:rPr lang="en-US" sz="2400" dirty="0" smtClean="0"/>
              <a:t>V, rotation about Y:  ±5˚</a:t>
            </a:r>
          </a:p>
          <a:p>
            <a:r>
              <a:rPr lang="en-US" sz="2400" dirty="0" smtClean="0"/>
              <a:t>W, rotation about Z:  ±10</a:t>
            </a:r>
            <a:r>
              <a:rPr lang="en-US" sz="2400" dirty="0" smtClean="0"/>
              <a:t>˚</a:t>
            </a:r>
          </a:p>
          <a:p>
            <a:r>
              <a:rPr lang="en-US" sz="2400" dirty="0" smtClean="0"/>
              <a:t>Theoretical max. velocity (translation):  0.5 mm/s, typical, 0.3.</a:t>
            </a:r>
          </a:p>
          <a:p>
            <a:r>
              <a:rPr lang="en-US" sz="2400" dirty="0" smtClean="0"/>
              <a:t>Theoretical max. velocity (rotation):  6 </a:t>
            </a:r>
            <a:r>
              <a:rPr lang="en-US" sz="2400" dirty="0" err="1" smtClean="0"/>
              <a:t>mrad</a:t>
            </a:r>
            <a:r>
              <a:rPr lang="en-US" sz="2400" dirty="0" smtClean="0"/>
              <a:t>/s, typical, 3.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4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1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 Hexapod H-850K043 Coordinate System: Relative to ZTF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10" y="2077504"/>
            <a:ext cx="3923387" cy="478049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67" y="2240294"/>
            <a:ext cx="3135643" cy="351192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097" y="1884962"/>
            <a:ext cx="3452903" cy="38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7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xapodPPCC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42" y="0"/>
            <a:ext cx="6427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5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speed measurements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x</a:t>
            </a:r>
            <a:r>
              <a:rPr lang="en-US" dirty="0" err="1" smtClean="0"/>
              <a:t>,y,z</a:t>
            </a:r>
            <a:r>
              <a:rPr lang="en-US" dirty="0" smtClean="0"/>
              <a:t> translations:</a:t>
            </a:r>
          </a:p>
          <a:p>
            <a:pPr lvl="1"/>
            <a:r>
              <a:rPr lang="en-US" dirty="0" smtClean="0"/>
              <a:t>Single axis moves:	~290 microns/sec</a:t>
            </a:r>
          </a:p>
          <a:p>
            <a:pPr lvl="1"/>
            <a:r>
              <a:rPr lang="en-US" dirty="0" smtClean="0"/>
              <a:t>Multiple axis moves:  ~150 microns/sec</a:t>
            </a:r>
          </a:p>
          <a:p>
            <a:pPr marL="457200" lvl="1" indent="0">
              <a:buNone/>
            </a:pPr>
            <a:r>
              <a:rPr lang="en-US" dirty="0" err="1"/>
              <a:t>u</a:t>
            </a:r>
            <a:r>
              <a:rPr lang="en-US" dirty="0" err="1" smtClean="0"/>
              <a:t>,v</a:t>
            </a:r>
            <a:r>
              <a:rPr lang="en-US" dirty="0" smtClean="0"/>
              <a:t> rotations:</a:t>
            </a:r>
          </a:p>
          <a:p>
            <a:pPr lvl="1">
              <a:buFontTx/>
              <a:buChar char="-"/>
            </a:pPr>
            <a:r>
              <a:rPr lang="en-US" dirty="0" smtClean="0"/>
              <a:t>Single axis moves:	 ~0.075 </a:t>
            </a:r>
            <a:r>
              <a:rPr lang="en-US" dirty="0" err="1" smtClean="0"/>
              <a:t>deg</a:t>
            </a:r>
            <a:r>
              <a:rPr lang="en-US" dirty="0" smtClean="0"/>
              <a:t>/sec</a:t>
            </a:r>
          </a:p>
          <a:p>
            <a:pPr lvl="1">
              <a:buFontTx/>
              <a:buChar char="-"/>
            </a:pPr>
            <a:r>
              <a:rPr lang="en-US" dirty="0" smtClean="0"/>
              <a:t>Multiple axis moves:  ~0.025 </a:t>
            </a:r>
            <a:r>
              <a:rPr lang="en-US" dirty="0" err="1" smtClean="0"/>
              <a:t>deg</a:t>
            </a:r>
            <a:r>
              <a:rPr lang="en-US" dirty="0" smtClean="0"/>
              <a:t>/sec</a:t>
            </a:r>
          </a:p>
          <a:p>
            <a:pPr lvl="1">
              <a:buFontTx/>
              <a:buChar char="-"/>
            </a:pPr>
            <a:r>
              <a:rPr lang="en-US" dirty="0" smtClean="0"/>
              <a:t>w is faster:  ~0.19 </a:t>
            </a:r>
            <a:r>
              <a:rPr lang="en-US" dirty="0" err="1" smtClean="0"/>
              <a:t>deg</a:t>
            </a:r>
            <a:r>
              <a:rPr lang="en-US" dirty="0" smtClean="0"/>
              <a:t>/sec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0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9061"/>
            <a:ext cx="8229600" cy="1143000"/>
          </a:xfrm>
        </p:spPr>
        <p:txBody>
          <a:bodyPr/>
          <a:lstStyle/>
          <a:p>
            <a:r>
              <a:rPr lang="en-US" dirty="0" smtClean="0"/>
              <a:t>Some speed measurements II</a:t>
            </a:r>
            <a:endParaRPr lang="en-US" dirty="0"/>
          </a:p>
        </p:txBody>
      </p:sp>
      <p:pic>
        <p:nvPicPr>
          <p:cNvPr id="6" name="Picture 5" descr="move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8" y="800100"/>
            <a:ext cx="87757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8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speed measurements III</a:t>
            </a:r>
            <a:endParaRPr lang="en-US" dirty="0"/>
          </a:p>
        </p:txBody>
      </p:sp>
      <p:pic>
        <p:nvPicPr>
          <p:cNvPr id="4" name="Picture 3" descr="moves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2" y="1417638"/>
            <a:ext cx="9086718" cy="35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3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line interface (“</a:t>
            </a:r>
            <a:r>
              <a:rPr lang="en-US" dirty="0" err="1" smtClean="0"/>
              <a:t>piask</a:t>
            </a:r>
            <a:r>
              <a:rPr lang="en-US" dirty="0" smtClean="0"/>
              <a:t>”, “</a:t>
            </a:r>
            <a:r>
              <a:rPr lang="en-US" dirty="0" err="1" smtClean="0"/>
              <a:t>pisend</a:t>
            </a:r>
            <a:r>
              <a:rPr lang="en-US" dirty="0" smtClean="0"/>
              <a:t>”).</a:t>
            </a:r>
          </a:p>
          <a:p>
            <a:r>
              <a:rPr lang="en-US" dirty="0" smtClean="0"/>
              <a:t>Interface test menu.</a:t>
            </a:r>
          </a:p>
          <a:p>
            <a:r>
              <a:rPr lang="en-US" dirty="0" smtClean="0"/>
              <a:t>Motion daemon menu.</a:t>
            </a:r>
          </a:p>
          <a:p>
            <a:r>
              <a:rPr lang="en-US" dirty="0" smtClean="0"/>
              <a:t>Python interface.  (CIN in progress.)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6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158</Words>
  <Application>Microsoft Macintosh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Hexapod axes and max. ranges</vt:lpstr>
      <vt:lpstr>PowerPoint Presentation</vt:lpstr>
      <vt:lpstr>PI Hexapod H-850K043 Coordinate System: Relative to ZTF</vt:lpstr>
      <vt:lpstr>PowerPoint Presentation</vt:lpstr>
      <vt:lpstr>Some speed measurements I</vt:lpstr>
      <vt:lpstr>Some speed measurements II</vt:lpstr>
      <vt:lpstr>Some speed measurements III</vt:lpstr>
      <vt:lpstr>Software control</vt:lpstr>
      <vt:lpstr>First hysteresis test results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Cromer</dc:creator>
  <cp:lastModifiedBy>John Cromer</cp:lastModifiedBy>
  <cp:revision>12</cp:revision>
  <dcterms:created xsi:type="dcterms:W3CDTF">2017-03-15T13:38:56Z</dcterms:created>
  <dcterms:modified xsi:type="dcterms:W3CDTF">2017-03-15T17:00:07Z</dcterms:modified>
</cp:coreProperties>
</file>