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" d="100"/>
          <a:sy n="10" d="100"/>
        </p:scale>
        <p:origin x="-2144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8CBB5-CA5B-40A1-AB35-130EC57FEBB8}" type="datetimeFigureOut">
              <a:rPr lang="en-US" smtClean="0"/>
              <a:t>2/4/15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ABDF6-98AF-48C6-A892-6C2E54C7BA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5355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8CBB5-CA5B-40A1-AB35-130EC57FEBB8}" type="datetimeFigureOut">
              <a:rPr lang="en-US" smtClean="0"/>
              <a:t>2/4/15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ABDF6-98AF-48C6-A892-6C2E54C7BA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3066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8CBB5-CA5B-40A1-AB35-130EC57FEBB8}" type="datetimeFigureOut">
              <a:rPr lang="en-US" smtClean="0"/>
              <a:t>2/4/15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ABDF6-98AF-48C6-A892-6C2E54C7BA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5421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8CBB5-CA5B-40A1-AB35-130EC57FEBB8}" type="datetimeFigureOut">
              <a:rPr lang="en-US" smtClean="0"/>
              <a:t>2/4/15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ABDF6-98AF-48C6-A892-6C2E54C7BA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3538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8CBB5-CA5B-40A1-AB35-130EC57FEBB8}" type="datetimeFigureOut">
              <a:rPr lang="en-US" smtClean="0"/>
              <a:t>2/4/15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ABDF6-98AF-48C6-A892-6C2E54C7BA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0943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8CBB5-CA5B-40A1-AB35-130EC57FEBB8}" type="datetimeFigureOut">
              <a:rPr lang="en-US" smtClean="0"/>
              <a:t>2/4/15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ABDF6-98AF-48C6-A892-6C2E54C7BA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43391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8CBB5-CA5B-40A1-AB35-130EC57FEBB8}" type="datetimeFigureOut">
              <a:rPr lang="en-US" smtClean="0"/>
              <a:t>2/4/15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ABDF6-98AF-48C6-A892-6C2E54C7BA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19177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8CBB5-CA5B-40A1-AB35-130EC57FEBB8}" type="datetimeFigureOut">
              <a:rPr lang="en-US" smtClean="0"/>
              <a:t>2/4/15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ABDF6-98AF-48C6-A892-6C2E54C7BA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4915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8CBB5-CA5B-40A1-AB35-130EC57FEBB8}" type="datetimeFigureOut">
              <a:rPr lang="en-US" smtClean="0"/>
              <a:t>2/4/15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ABDF6-98AF-48C6-A892-6C2E54C7BA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60447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8CBB5-CA5B-40A1-AB35-130EC57FEBB8}" type="datetimeFigureOut">
              <a:rPr lang="en-US" smtClean="0"/>
              <a:t>2/4/15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ABDF6-98AF-48C6-A892-6C2E54C7BA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444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8CBB5-CA5B-40A1-AB35-130EC57FEBB8}" type="datetimeFigureOut">
              <a:rPr lang="en-US" smtClean="0"/>
              <a:t>2/4/15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ABDF6-98AF-48C6-A892-6C2E54C7BA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2653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38CBB5-CA5B-40A1-AB35-130EC57FEBB8}" type="datetimeFigureOut">
              <a:rPr lang="en-US" smtClean="0"/>
              <a:t>2/4/15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2ABDF6-98AF-48C6-A892-6C2E54C7BA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79722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9737"/>
            <a:ext cx="7772400" cy="1470025"/>
          </a:xfrm>
        </p:spPr>
        <p:txBody>
          <a:bodyPr/>
          <a:lstStyle/>
          <a:p>
            <a:r>
              <a:rPr lang="en-US" dirty="0" smtClean="0"/>
              <a:t>WaSP Target Geometrics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3658138"/>
            <a:ext cx="5563588" cy="2662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28600" y="1738930"/>
            <a:ext cx="381000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B050"/>
                </a:solidFill>
              </a:rPr>
              <a:t>Target device height:  8746 µm</a:t>
            </a:r>
          </a:p>
          <a:p>
            <a:r>
              <a:rPr lang="en-US" sz="2000" dirty="0" smtClean="0">
                <a:solidFill>
                  <a:srgbClr val="00B050"/>
                </a:solidFill>
              </a:rPr>
              <a:t>Tolerance:  40 µm</a:t>
            </a:r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409301" y="1752600"/>
            <a:ext cx="4389863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Colored slabs represent finished photon entry surface of the device.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Tip/tilt of finished surface is shown as a slice through the colored slabs where each slab is 10 µm thick.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Purple chicken-wire plane is the target 8746 µm.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View is from the lower right of the device with photons impinging from above</a:t>
            </a:r>
          </a:p>
        </p:txBody>
      </p:sp>
    </p:spTree>
    <p:extLst>
      <p:ext uri="{BB962C8B-B14F-4D97-AF65-F5344CB8AC3E}">
        <p14:creationId xmlns:p14="http://schemas.microsoft.com/office/powerpoint/2010/main" val="28402512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2286000" cy="715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 WaSP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066800"/>
            <a:ext cx="4419600" cy="1066800"/>
          </a:xfrm>
        </p:spPr>
        <p:txBody>
          <a:bodyPr>
            <a:normAutofit/>
          </a:bodyPr>
          <a:lstStyle/>
          <a:p>
            <a:r>
              <a:rPr lang="en-US" sz="1600" dirty="0" smtClean="0"/>
              <a:t>Average height:  8740 µm</a:t>
            </a:r>
          </a:p>
          <a:p>
            <a:r>
              <a:rPr lang="en-US" sz="1600" dirty="0" smtClean="0"/>
              <a:t>Min/Max:  8750/8732</a:t>
            </a:r>
          </a:p>
          <a:p>
            <a:r>
              <a:rPr lang="en-US" sz="1600" dirty="0" smtClean="0"/>
              <a:t>Angular departure from normal:  0.009 </a:t>
            </a:r>
            <a:r>
              <a:rPr lang="en-US" sz="1600" dirty="0" err="1" smtClean="0"/>
              <a:t>arcsec</a:t>
            </a:r>
            <a:endParaRPr lang="en-US" sz="1600" dirty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302" y="2133600"/>
            <a:ext cx="8229600" cy="44337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955170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2286000" cy="715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WaSP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066800"/>
            <a:ext cx="4419600" cy="1143000"/>
          </a:xfrm>
        </p:spPr>
        <p:txBody>
          <a:bodyPr>
            <a:normAutofit/>
          </a:bodyPr>
          <a:lstStyle/>
          <a:p>
            <a:r>
              <a:rPr lang="en-US" sz="1600" dirty="0" smtClean="0"/>
              <a:t>Average height:  8740 µm</a:t>
            </a:r>
          </a:p>
          <a:p>
            <a:r>
              <a:rPr lang="en-US" sz="1600" dirty="0" smtClean="0"/>
              <a:t>Min/Max:  8758/8723</a:t>
            </a:r>
          </a:p>
          <a:p>
            <a:r>
              <a:rPr lang="en-US" sz="1600" dirty="0" smtClean="0"/>
              <a:t>Angular departure from normal:  0.023 </a:t>
            </a:r>
            <a:r>
              <a:rPr lang="en-US" sz="1600" dirty="0" err="1" smtClean="0"/>
              <a:t>arcsec</a:t>
            </a:r>
            <a:endParaRPr lang="en-US" sz="1600" dirty="0" smtClean="0"/>
          </a:p>
          <a:p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057400"/>
            <a:ext cx="8229600" cy="4544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511584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2286000" cy="715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3</a:t>
            </a:r>
            <a:r>
              <a:rPr lang="en-US" baseline="30000" dirty="0" smtClean="0"/>
              <a:t>rd</a:t>
            </a:r>
            <a:r>
              <a:rPr lang="en-US" dirty="0" smtClean="0"/>
              <a:t> WaSP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066800"/>
            <a:ext cx="4419600" cy="1143000"/>
          </a:xfrm>
        </p:spPr>
        <p:txBody>
          <a:bodyPr>
            <a:normAutofit/>
          </a:bodyPr>
          <a:lstStyle/>
          <a:p>
            <a:r>
              <a:rPr lang="en-US" sz="1600" dirty="0" smtClean="0"/>
              <a:t>Average height:  8759 µm</a:t>
            </a:r>
          </a:p>
          <a:p>
            <a:r>
              <a:rPr lang="en-US" sz="1600" dirty="0" smtClean="0"/>
              <a:t>Min/Max:  8766/8753</a:t>
            </a:r>
          </a:p>
          <a:p>
            <a:r>
              <a:rPr lang="en-US" sz="1600" dirty="0" smtClean="0"/>
              <a:t>Angular departure from normal:  0.008 </a:t>
            </a:r>
            <a:r>
              <a:rPr lang="en-US" sz="1600" dirty="0" err="1" smtClean="0"/>
              <a:t>arcsec</a:t>
            </a:r>
            <a:endParaRPr lang="en-US" sz="1600" dirty="0" smtClean="0"/>
          </a:p>
          <a:p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2057400"/>
            <a:ext cx="8229600" cy="45701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511584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2286000" cy="715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4</a:t>
            </a:r>
            <a:r>
              <a:rPr lang="en-US" baseline="30000" dirty="0" smtClean="0"/>
              <a:t>th</a:t>
            </a:r>
            <a:r>
              <a:rPr lang="en-US" dirty="0" smtClean="0"/>
              <a:t> WaSP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066800"/>
            <a:ext cx="4419600" cy="1143000"/>
          </a:xfrm>
        </p:spPr>
        <p:txBody>
          <a:bodyPr>
            <a:normAutofit/>
          </a:bodyPr>
          <a:lstStyle/>
          <a:p>
            <a:r>
              <a:rPr lang="en-US" sz="1600" dirty="0" smtClean="0"/>
              <a:t>Average height:  8753 µm</a:t>
            </a:r>
          </a:p>
          <a:p>
            <a:r>
              <a:rPr lang="en-US" sz="1600" dirty="0" smtClean="0"/>
              <a:t>Min/Max:  8775/8732</a:t>
            </a:r>
          </a:p>
          <a:p>
            <a:r>
              <a:rPr lang="en-US" sz="1600" dirty="0" smtClean="0"/>
              <a:t>Angular departure from normal:  0.029 </a:t>
            </a:r>
            <a:r>
              <a:rPr lang="en-US" sz="1600" dirty="0" err="1" smtClean="0"/>
              <a:t>arcsec</a:t>
            </a:r>
            <a:endParaRPr lang="en-US" sz="1600" dirty="0" smtClean="0"/>
          </a:p>
          <a:p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2170529"/>
            <a:ext cx="8229600" cy="43893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511584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156</Words>
  <Application>Microsoft Macintosh PowerPoint</Application>
  <PresentationFormat>On-screen Show (4:3)</PresentationFormat>
  <Paragraphs>23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WaSP Target Geometrics</vt:lpstr>
      <vt:lpstr>1st  WaSP</vt:lpstr>
      <vt:lpstr>2nd WaSP</vt:lpstr>
      <vt:lpstr>3rd WaSP</vt:lpstr>
      <vt:lpstr>4th WaSP</vt:lpstr>
    </vt:vector>
  </TitlesOfParts>
  <Company>JPL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WaSP Target Geometrics</dc:title>
  <dc:creator>Todd Jones</dc:creator>
  <cp:lastModifiedBy>Roger Smith</cp:lastModifiedBy>
  <cp:revision>5</cp:revision>
  <dcterms:created xsi:type="dcterms:W3CDTF">2014-09-26T15:58:34Z</dcterms:created>
  <dcterms:modified xsi:type="dcterms:W3CDTF">2015-02-04T17:17:01Z</dcterms:modified>
</cp:coreProperties>
</file>