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1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0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4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5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9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1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9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4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6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CBB5-CA5B-40A1-AB35-130EC57FEBB8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BDF6-98AF-48C6-A892-6C2E54C7B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7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37"/>
            <a:ext cx="7772400" cy="1470025"/>
          </a:xfrm>
        </p:spPr>
        <p:txBody>
          <a:bodyPr/>
          <a:lstStyle/>
          <a:p>
            <a:r>
              <a:rPr lang="en-US" dirty="0" smtClean="0"/>
              <a:t>WaSP Target Geometrics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8138"/>
            <a:ext cx="5563588" cy="26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738930"/>
            <a:ext cx="3810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Target device height:  8746 µm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Tolerance:  40 µm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9301" y="1752600"/>
            <a:ext cx="43898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Colored slabs represent finished photon entry surface of the device.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Tip/tilt of finished surface is shown as a slice through the colored slabs where each slab is 10 µm thick.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Purple chicken-wire plane is the target 8746 µm.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View is from the lower right of the device with photons impinging from above</a:t>
            </a:r>
          </a:p>
        </p:txBody>
      </p:sp>
    </p:spTree>
    <p:extLst>
      <p:ext uri="{BB962C8B-B14F-4D97-AF65-F5344CB8AC3E}">
        <p14:creationId xmlns:p14="http://schemas.microsoft.com/office/powerpoint/2010/main" val="284025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286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WaSP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4419600" cy="1066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Average height:  8740 µm</a:t>
            </a:r>
          </a:p>
          <a:p>
            <a:r>
              <a:rPr lang="en-US" sz="1600" dirty="0" smtClean="0"/>
              <a:t>Min/Max:  8750/8732</a:t>
            </a:r>
          </a:p>
          <a:p>
            <a:r>
              <a:rPr lang="en-US" sz="1600" dirty="0" smtClean="0"/>
              <a:t>Angular departure from normal:  0.009 </a:t>
            </a:r>
            <a:r>
              <a:rPr lang="en-US" sz="1600" dirty="0" err="1" smtClean="0"/>
              <a:t>arcsec</a:t>
            </a:r>
            <a:endParaRPr lang="en-US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02" y="2133600"/>
            <a:ext cx="8229600" cy="443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51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286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4419600" cy="1143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Average height:  8740 µm</a:t>
            </a:r>
          </a:p>
          <a:p>
            <a:r>
              <a:rPr lang="en-US" sz="1600" dirty="0" smtClean="0"/>
              <a:t>Min/Max:  8758/8723</a:t>
            </a:r>
          </a:p>
          <a:p>
            <a:r>
              <a:rPr lang="en-US" sz="1600" dirty="0" smtClean="0"/>
              <a:t>Angular departure from normal:  0.023 </a:t>
            </a:r>
            <a:r>
              <a:rPr lang="en-US" sz="1600" dirty="0" err="1" smtClean="0"/>
              <a:t>arcsec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29600" cy="454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15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286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4419600" cy="1143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Average height:  8759 µm</a:t>
            </a:r>
          </a:p>
          <a:p>
            <a:r>
              <a:rPr lang="en-US" sz="1600" dirty="0" smtClean="0"/>
              <a:t>Min/Max:  8766/8753</a:t>
            </a:r>
          </a:p>
          <a:p>
            <a:r>
              <a:rPr lang="en-US" sz="1600" dirty="0" smtClean="0"/>
              <a:t>Angular departure from normal:  0.008 </a:t>
            </a:r>
            <a:r>
              <a:rPr lang="en-US" sz="1600" dirty="0" err="1" smtClean="0"/>
              <a:t>arcsec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229600" cy="45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15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286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WaSP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4419600" cy="1143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Average height:  8753 µm</a:t>
            </a:r>
          </a:p>
          <a:p>
            <a:r>
              <a:rPr lang="en-US" sz="1600" dirty="0" smtClean="0"/>
              <a:t>Min/Max:  8775/8732</a:t>
            </a:r>
          </a:p>
          <a:p>
            <a:r>
              <a:rPr lang="en-US" sz="1600" dirty="0" smtClean="0"/>
              <a:t>Angular departure from normal:  0.029 </a:t>
            </a:r>
            <a:r>
              <a:rPr lang="en-US" sz="1600" dirty="0" err="1" smtClean="0"/>
              <a:t>arcsec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70529"/>
            <a:ext cx="8229600" cy="438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15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156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WaSP Target Geometrics</vt:lpstr>
      <vt:lpstr>1st  WaSP</vt:lpstr>
      <vt:lpstr>2nd WaSP</vt:lpstr>
      <vt:lpstr>3rd WaSP</vt:lpstr>
      <vt:lpstr>4th WaSP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WaSP Target Geometrics</dc:title>
  <dc:creator>Todd Jones</dc:creator>
  <cp:lastModifiedBy>Roger Smith</cp:lastModifiedBy>
  <cp:revision>5</cp:revision>
  <dcterms:created xsi:type="dcterms:W3CDTF">2014-09-26T15:58:34Z</dcterms:created>
  <dcterms:modified xsi:type="dcterms:W3CDTF">2015-02-04T17:17:01Z</dcterms:modified>
</cp:coreProperties>
</file>