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2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2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7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6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5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6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1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21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47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BFDE2-92E6-4327-B1DB-F2793C5F0BB7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4A5F-281B-4467-83FA-0BBF418CE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62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Voltage Levels on Preamp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Kaye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Amplifier Circuit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30329"/>
            <a:ext cx="7216211" cy="5601395"/>
          </a:xfrm>
        </p:spPr>
      </p:pic>
    </p:spTree>
    <p:extLst>
      <p:ext uri="{BB962C8B-B14F-4D97-AF65-F5344CB8AC3E}">
        <p14:creationId xmlns:p14="http://schemas.microsoft.com/office/powerpoint/2010/main" val="105865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Well Signa</a:t>
            </a:r>
            <a:r>
              <a:rPr lang="en-US" dirty="0"/>
              <a:t>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43000"/>
            <a:ext cx="7850073" cy="5715000"/>
          </a:xfrm>
        </p:spPr>
      </p:pic>
    </p:spTree>
    <p:extLst>
      <p:ext uri="{BB962C8B-B14F-4D97-AF65-F5344CB8AC3E}">
        <p14:creationId xmlns:p14="http://schemas.microsoft.com/office/powerpoint/2010/main" val="42230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output voltage: -7.69 V</a:t>
            </a:r>
          </a:p>
          <a:p>
            <a:r>
              <a:rPr lang="en-US" dirty="0" smtClean="0"/>
              <a:t>Common Mode voltage: -1.93 V</a:t>
            </a:r>
          </a:p>
          <a:p>
            <a:r>
              <a:rPr lang="en-US" dirty="0" smtClean="0"/>
              <a:t>Positive output: -4.8 V</a:t>
            </a:r>
          </a:p>
          <a:p>
            <a:r>
              <a:rPr lang="en-US" dirty="0" smtClean="0"/>
              <a:t>Negative Output: 2.88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 of Full Well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066800"/>
            <a:ext cx="7948887" cy="5791200"/>
          </a:xfrm>
        </p:spPr>
      </p:pic>
    </p:spTree>
    <p:extLst>
      <p:ext uri="{BB962C8B-B14F-4D97-AF65-F5344CB8AC3E}">
        <p14:creationId xmlns:p14="http://schemas.microsoft.com/office/powerpoint/2010/main" val="30396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 Full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output voltage: -4.39 V</a:t>
            </a:r>
          </a:p>
          <a:p>
            <a:r>
              <a:rPr lang="en-US" dirty="0" smtClean="0"/>
              <a:t>Common Mode voltage: -1.1 V</a:t>
            </a:r>
          </a:p>
          <a:p>
            <a:r>
              <a:rPr lang="en-US" dirty="0" smtClean="0"/>
              <a:t>Positive output: -2.75 V</a:t>
            </a:r>
          </a:p>
          <a:p>
            <a:r>
              <a:rPr lang="en-US" dirty="0" smtClean="0"/>
              <a:t>Negative Output: 1.65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Voltage Levels on Preamp</vt:lpstr>
      <vt:lpstr>Differential Amplifier Circuit</vt:lpstr>
      <vt:lpstr>Full Well Signal</vt:lpstr>
      <vt:lpstr>Full Well</vt:lpstr>
      <vt:lpstr>Half of Full Well</vt:lpstr>
      <vt:lpstr>Half Full Well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Voltage Levels on Preamp</dc:title>
  <dc:creator>kaye</dc:creator>
  <cp:lastModifiedBy>kaye</cp:lastModifiedBy>
  <cp:revision>7</cp:revision>
  <dcterms:created xsi:type="dcterms:W3CDTF">2014-02-20T00:36:05Z</dcterms:created>
  <dcterms:modified xsi:type="dcterms:W3CDTF">2014-02-20T05:24:21Z</dcterms:modified>
</cp:coreProperties>
</file>