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260" r:id="rId3"/>
    <p:sldId id="259" r:id="rId4"/>
    <p:sldId id="261" r:id="rId5"/>
    <p:sldId id="277" r:id="rId6"/>
    <p:sldId id="262" r:id="rId7"/>
    <p:sldId id="263" r:id="rId8"/>
    <p:sldId id="258" r:id="rId9"/>
    <p:sldId id="264" r:id="rId10"/>
    <p:sldId id="265" r:id="rId11"/>
    <p:sldId id="272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8" r:id="rId20"/>
    <p:sldId id="279" r:id="rId21"/>
    <p:sldId id="280" r:id="rId22"/>
    <p:sldId id="281" r:id="rId23"/>
    <p:sldId id="286" r:id="rId24"/>
    <p:sldId id="287" r:id="rId25"/>
    <p:sldId id="285" r:id="rId26"/>
    <p:sldId id="295" r:id="rId27"/>
    <p:sldId id="294" r:id="rId28"/>
    <p:sldId id="300" r:id="rId29"/>
    <p:sldId id="301" r:id="rId30"/>
    <p:sldId id="302" r:id="rId31"/>
    <p:sldId id="303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26" autoAdjust="0"/>
    <p:restoredTop sz="94660"/>
  </p:normalViewPr>
  <p:slideViewPr>
    <p:cSldViewPr>
      <p:cViewPr>
        <p:scale>
          <a:sx n="125" d="100"/>
          <a:sy n="12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1CEC-45A3-447C-92B6-8B0018015AD1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7F47-60F1-4235-B44D-0C6F7D371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FBF9-39F0-45B3-8A90-EFBCC7DDBAD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1AAB-81FA-4E08-8ED0-FE6ECF911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in/products/control/examples.html?file=/products/demos/shipping/control/opampdemo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371600"/>
            <a:ext cx="8229600" cy="1676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0386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Bhushan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Joshi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Kalpesh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Chillal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Pravin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Chordia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IUCAA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914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/>
              <a:t>PSpice</a:t>
            </a:r>
            <a:r>
              <a:rPr lang="en-US" sz="4400" dirty="0"/>
              <a:t> </a:t>
            </a:r>
            <a:r>
              <a:rPr lang="en-US" sz="4400" dirty="0" smtClean="0"/>
              <a:t>Simulations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Reference(1): Chapter 7,Voltage-Feedback Op Amp Compensation</a:t>
            </a:r>
          </a:p>
          <a:p>
            <a:r>
              <a:rPr lang="en-US" dirty="0" smtClean="0"/>
              <a:t>	   Literature Number SLOA079</a:t>
            </a:r>
          </a:p>
          <a:p>
            <a:r>
              <a:rPr lang="en-US" dirty="0" smtClean="0"/>
              <a:t>	   Excerpted from </a:t>
            </a:r>
            <a:r>
              <a:rPr lang="en-US" b="1" dirty="0" smtClean="0"/>
              <a:t>Op Amps for Everyone</a:t>
            </a:r>
          </a:p>
          <a:p>
            <a:r>
              <a:rPr lang="en-US" dirty="0" smtClean="0"/>
              <a:t>	   Literature Number: SLOD006A</a:t>
            </a:r>
          </a:p>
          <a:p>
            <a:r>
              <a:rPr lang="en-US" dirty="0" smtClean="0"/>
              <a:t>Author : 	   Texas Instruments</a:t>
            </a:r>
          </a:p>
          <a:p>
            <a:r>
              <a:rPr lang="en-US" dirty="0" smtClean="0"/>
              <a:t>Page:	    7-13</a:t>
            </a:r>
          </a:p>
          <a:p>
            <a:endParaRPr lang="en-US" dirty="0"/>
          </a:p>
          <a:p>
            <a:r>
              <a:rPr lang="en-US" dirty="0" smtClean="0"/>
              <a:t>Reference(2): For Calculation of value of capacitor C22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http://www.mathworks.in/products/control/examples.html?file=/products/demos/shipping/control/opampdemo.html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93208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Callout 4"/>
          <p:cNvSpPr/>
          <p:nvPr/>
        </p:nvSpPr>
        <p:spPr>
          <a:xfrm>
            <a:off x="3200400" y="4114800"/>
            <a:ext cx="3505200" cy="1905000"/>
          </a:xfrm>
          <a:prstGeom prst="upArrowCallout">
            <a:avLst>
              <a:gd name="adj1" fmla="val 17755"/>
              <a:gd name="adj2" fmla="val 25000"/>
              <a:gd name="adj3" fmla="val 25000"/>
              <a:gd name="adj4" fmla="val 40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Since Simulator can not take 0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and to keep same schematic 0.1</a:t>
            </a:r>
            <a:r>
              <a:rPr lang="el-GR" sz="1200" dirty="0" smtClean="0">
                <a:solidFill>
                  <a:schemeClr val="tx1"/>
                </a:solidFill>
              </a:rPr>
              <a:t>Ω</a:t>
            </a:r>
            <a:r>
              <a:rPr lang="en-US" sz="1200" dirty="0" smtClean="0">
                <a:solidFill>
                  <a:schemeClr val="tx1"/>
                </a:solidFill>
              </a:rPr>
              <a:t> resistor is used</a:t>
            </a:r>
            <a:r>
              <a:rPr lang="el-GR" sz="1200" dirty="0" smtClean="0">
                <a:solidFill>
                  <a:schemeClr val="tx1"/>
                </a:solidFill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15200" cy="529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330559"/>
            <a:ext cx="4800600" cy="5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0677"/>
            <a:ext cx="8077200" cy="58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514600"/>
            <a:ext cx="8229600" cy="1676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Lead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 Implementation on test board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without any Compensation </a:t>
            </a:r>
            <a:endParaRPr lang="en-U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8814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72400" y="2590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7804666" y="3461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676400" y="4038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1295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 of Clock Driver without any Compensation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217" y="2057400"/>
            <a:ext cx="90207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323617" y="4191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57217" y="3352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404578">
            <a:off x="3864647" y="4446616"/>
            <a:ext cx="610408" cy="590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1217" y="40386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17" y="1371600"/>
            <a:ext cx="27432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Changed values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574962" y="2491855"/>
            <a:ext cx="224051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5"/>
          </p:cNvCxnSpPr>
          <p:nvPr/>
        </p:nvCxnSpPr>
        <p:spPr>
          <a:xfrm rot="5400000">
            <a:off x="3721535" y="2803124"/>
            <a:ext cx="2405206" cy="10661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5190517" y="2552700"/>
            <a:ext cx="1219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5691399" y="2737622"/>
            <a:ext cx="1983113" cy="775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 Lead Compensation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1817" y="29718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Cap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rot="16200000" flipH="1">
            <a:off x="8004083" y="3842266"/>
            <a:ext cx="138326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k0006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188200" cy="5391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 of Clock Driver with Lead Compensation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2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Clock Driver with In-the-loop Compensation       </a:t>
            </a:r>
            <a:r>
              <a:rPr lang="en-US" sz="1600" dirty="0" smtClean="0"/>
              <a:t>(Optimized R3,C2 values are selected for 680pF capacitor and transmission line as Load)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Without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6918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471401" cy="54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172200"/>
            <a:ext cx="4733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342671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438400"/>
            <a:ext cx="8229600" cy="1676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OPA4140 Bipolar Bias </a:t>
            </a:r>
            <a:endParaRPr lang="en-US" sz="28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7143750" cy="345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dirty="0" smtClean="0">
                <a:latin typeface="+mj-lt"/>
              </a:rPr>
              <a:t>OPA4140 Bipolar </a:t>
            </a:r>
            <a:r>
              <a:rPr lang="en-US" sz="3000" dirty="0" smtClean="0">
                <a:latin typeface="+mj-lt"/>
              </a:rPr>
              <a:t>Bias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762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50pF </a:t>
            </a:r>
            <a:r>
              <a:rPr lang="en-US" dirty="0" smtClean="0"/>
              <a:t>capacitor and transmission line as Load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BW = 15 MHz</a:t>
            </a:r>
          </a:p>
          <a:p>
            <a:r>
              <a:rPr lang="en-US" dirty="0" smtClean="0"/>
              <a:t>PM = 68⁰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543800" cy="562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dirty="0" smtClean="0">
                <a:latin typeface="+mj-lt"/>
              </a:rPr>
              <a:t>OPA4140 Bipolar Bias</a:t>
            </a:r>
            <a:endParaRPr lang="en-US" sz="3000" dirty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DC Sweep Analysis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696200" cy="55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63619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dirty="0" smtClean="0">
                <a:latin typeface="+mj-lt"/>
              </a:rPr>
              <a:t>OPA4140 Bipolar </a:t>
            </a:r>
            <a:r>
              <a:rPr lang="en-US" sz="3000" dirty="0" smtClean="0">
                <a:latin typeface="+mj-lt"/>
              </a:rPr>
              <a:t>Bias</a:t>
            </a:r>
            <a:endParaRPr lang="en-US" sz="3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85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200pF </a:t>
            </a:r>
            <a:r>
              <a:rPr lang="en-US" dirty="0" smtClean="0"/>
              <a:t>capacitor and transmission line as Load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066800"/>
            <a:ext cx="2362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Instable</a:t>
            </a:r>
            <a:endParaRPr lang="en-IN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41003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5776913" cy="456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dirty="0" smtClean="0">
                <a:latin typeface="+mj-lt"/>
              </a:rPr>
              <a:t>OPA4140 Bipolar </a:t>
            </a:r>
            <a:r>
              <a:rPr lang="en-US" sz="3000" dirty="0" smtClean="0">
                <a:latin typeface="+mj-lt"/>
              </a:rPr>
              <a:t>Bias</a:t>
            </a:r>
            <a:endParaRPr lang="en-US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762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200pF capacitive load and </a:t>
            </a:r>
            <a:r>
              <a:rPr lang="en-US" b="1" dirty="0" smtClean="0"/>
              <a:t>NO</a:t>
            </a:r>
            <a:r>
              <a:rPr lang="en-US" dirty="0" smtClean="0"/>
              <a:t> transmission line</a:t>
            </a:r>
          </a:p>
          <a:p>
            <a:r>
              <a:rPr lang="en-US" dirty="0" smtClean="0"/>
              <a:t>50</a:t>
            </a:r>
            <a:r>
              <a:rPr lang="el-GR" dirty="0" smtClean="0"/>
              <a:t>Ω</a:t>
            </a:r>
            <a:r>
              <a:rPr lang="en-US" dirty="0" smtClean="0"/>
              <a:t> Series resistor as suggested in datasheet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438400"/>
            <a:ext cx="2362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stable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75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BW = 8 MHz</a:t>
            </a:r>
          </a:p>
          <a:p>
            <a:r>
              <a:rPr lang="en-US" dirty="0" smtClean="0"/>
              <a:t>PM = 45⁰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51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5708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Transient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229600" cy="46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dirty="0" smtClean="0">
                <a:latin typeface="+mj-lt"/>
              </a:rPr>
              <a:t>OPA4140 Bipolar </a:t>
            </a:r>
            <a:r>
              <a:rPr lang="en-US" sz="3000" dirty="0" smtClean="0">
                <a:latin typeface="+mj-lt"/>
              </a:rPr>
              <a:t>Bias</a:t>
            </a:r>
            <a:endParaRPr lang="en-US" sz="3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762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200pF capacitor and transmission line as Load</a:t>
            </a:r>
            <a:endParaRPr lang="en-IN" dirty="0" smtClean="0"/>
          </a:p>
          <a:p>
            <a:r>
              <a:rPr lang="en-US" dirty="0" smtClean="0"/>
              <a:t>150</a:t>
            </a:r>
            <a:r>
              <a:rPr lang="el-GR" dirty="0" smtClean="0"/>
              <a:t>Ω</a:t>
            </a:r>
            <a:r>
              <a:rPr lang="en-US" dirty="0" smtClean="0"/>
              <a:t> Series resistor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828800"/>
            <a:ext cx="2362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stable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14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BW = 5 MHz</a:t>
            </a:r>
          </a:p>
          <a:p>
            <a:r>
              <a:rPr lang="en-US" dirty="0" smtClean="0"/>
              <a:t>PM = 33⁰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2362200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Other </a:t>
            </a:r>
            <a:r>
              <a:rPr lang="en-US" smtClean="0"/>
              <a:t>compensation circuits </a:t>
            </a:r>
            <a:r>
              <a:rPr lang="en-US" dirty="0" smtClean="0"/>
              <a:t>to be tried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763000" cy="573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408" y="1066800"/>
            <a:ext cx="782759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Without Transmission line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/>
              <a:t>AC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438400"/>
            <a:ext cx="8229600" cy="1676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</a:t>
            </a:r>
            <a:r>
              <a:rPr lang="en-US" sz="4400" dirty="0"/>
              <a:t>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</a:t>
            </a:r>
            <a:r>
              <a:rPr lang="en-US" sz="2800" dirty="0" smtClean="0"/>
              <a:t>line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PSpice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In-the-loop Compensated Clock Driver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With Transmission 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395251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86992"/>
            <a:ext cx="7772400" cy="55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In-the-loop Compensated Clock Driver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With </a:t>
            </a:r>
            <a:r>
              <a:rPr lang="en-US" sz="2800" dirty="0"/>
              <a:t>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7002"/>
            <a:ext cx="7772400" cy="56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8229600" cy="11430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Result of Compensated </a:t>
            </a:r>
            <a:r>
              <a:rPr lang="en-US" sz="4400" dirty="0"/>
              <a:t>Clock </a:t>
            </a:r>
            <a:r>
              <a:rPr lang="en-US" sz="4400" dirty="0" smtClean="0"/>
              <a:t>Driver Implemented on test board </a:t>
            </a:r>
            <a:endParaRPr lang="en-US" sz="4400" dirty="0"/>
          </a:p>
          <a:p>
            <a:pPr lvl="0" algn="ctr">
              <a:spcBef>
                <a:spcPct val="0"/>
              </a:spcBef>
              <a:defRPr/>
            </a:pPr>
            <a:r>
              <a:rPr lang="en-US" sz="2800" dirty="0"/>
              <a:t>With Transmission 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Transient Analysis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(DSO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screenshot)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308</Words>
  <Application>Microsoft Office PowerPoint</Application>
  <PresentationFormat>On-screen Show (4:3)</PresentationFormat>
  <Paragraphs>84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iucaa</cp:lastModifiedBy>
  <cp:revision>194</cp:revision>
  <dcterms:created xsi:type="dcterms:W3CDTF">2013-10-30T04:57:25Z</dcterms:created>
  <dcterms:modified xsi:type="dcterms:W3CDTF">2014-01-30T12:07:10Z</dcterms:modified>
</cp:coreProperties>
</file>