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8E9C-0E4C-4A0C-ABAD-CC513D7077B7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21C7-B4CC-4159-89B8-51A168D76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8E9C-0E4C-4A0C-ABAD-CC513D7077B7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21C7-B4CC-4159-89B8-51A168D76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8E9C-0E4C-4A0C-ABAD-CC513D7077B7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21C7-B4CC-4159-89B8-51A168D76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8E9C-0E4C-4A0C-ABAD-CC513D7077B7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21C7-B4CC-4159-89B8-51A168D76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8E9C-0E4C-4A0C-ABAD-CC513D7077B7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21C7-B4CC-4159-89B8-51A168D76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8E9C-0E4C-4A0C-ABAD-CC513D7077B7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21C7-B4CC-4159-89B8-51A168D76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8E9C-0E4C-4A0C-ABAD-CC513D7077B7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21C7-B4CC-4159-89B8-51A168D76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8E9C-0E4C-4A0C-ABAD-CC513D7077B7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21C7-B4CC-4159-89B8-51A168D76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8E9C-0E4C-4A0C-ABAD-CC513D7077B7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21C7-B4CC-4159-89B8-51A168D76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8E9C-0E4C-4A0C-ABAD-CC513D7077B7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21C7-B4CC-4159-89B8-51A168D76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8E9C-0E4C-4A0C-ABAD-CC513D7077B7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21C7-B4CC-4159-89B8-51A168D769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28E9C-0E4C-4A0C-ABAD-CC513D7077B7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521C7-B4CC-4159-89B8-51A168D769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143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DAC AD5724 Tri-level Clock Testing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ek00007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534400" cy="640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381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LDAC (Load DAC Signal)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676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DAC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362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DAC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581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DAC 3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tek0000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10200" y="4191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Rise time ~ Fall time = 3.2uS For ±10V swing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10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DAC Output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648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DAC Output With Unity Gain Buffer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tek00006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10200" y="4191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Rise time ~ Fall time = 1.5uS For ±5V swing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124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DAC Output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191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DAC Output With Unity Gain Buffer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55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</dc:creator>
  <cp:lastModifiedBy>kaye</cp:lastModifiedBy>
  <cp:revision>3</cp:revision>
  <dcterms:created xsi:type="dcterms:W3CDTF">2014-01-16T10:36:51Z</dcterms:created>
  <dcterms:modified xsi:type="dcterms:W3CDTF">2014-01-16T16:58:00Z</dcterms:modified>
</cp:coreProperties>
</file>