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0" r:id="rId3"/>
    <p:sldId id="259" r:id="rId4"/>
    <p:sldId id="261" r:id="rId5"/>
    <p:sldId id="277" r:id="rId6"/>
    <p:sldId id="262" r:id="rId7"/>
    <p:sldId id="263" r:id="rId8"/>
    <p:sldId id="258" r:id="rId9"/>
    <p:sldId id="264" r:id="rId10"/>
    <p:sldId id="265" r:id="rId11"/>
    <p:sldId id="272" r:id="rId12"/>
    <p:sldId id="273" r:id="rId13"/>
    <p:sldId id="274" r:id="rId14"/>
    <p:sldId id="275" r:id="rId15"/>
    <p:sldId id="267" r:id="rId16"/>
    <p:sldId id="268" r:id="rId17"/>
    <p:sldId id="269" r:id="rId18"/>
    <p:sldId id="270" r:id="rId19"/>
    <p:sldId id="278" r:id="rId20"/>
    <p:sldId id="279" r:id="rId21"/>
    <p:sldId id="280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026" autoAdjust="0"/>
    <p:restoredTop sz="94660"/>
  </p:normalViewPr>
  <p:slideViewPr>
    <p:cSldViewPr>
      <p:cViewPr varScale="1">
        <p:scale>
          <a:sx n="97" d="100"/>
          <a:sy n="97" d="100"/>
        </p:scale>
        <p:origin x="-11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BF9-39F0-45B3-8A90-EFBCC7DDBADE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AAB-81FA-4E08-8ED0-FE6ECF911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BF9-39F0-45B3-8A90-EFBCC7DDBADE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AAB-81FA-4E08-8ED0-FE6ECF911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BF9-39F0-45B3-8A90-EFBCC7DDBADE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AAB-81FA-4E08-8ED0-FE6ECF911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BF9-39F0-45B3-8A90-EFBCC7DDBADE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AAB-81FA-4E08-8ED0-FE6ECF911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BF9-39F0-45B3-8A90-EFBCC7DDBADE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AAB-81FA-4E08-8ED0-FE6ECF911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BF9-39F0-45B3-8A90-EFBCC7DDBADE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AAB-81FA-4E08-8ED0-FE6ECF911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BF9-39F0-45B3-8A90-EFBCC7DDBADE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AAB-81FA-4E08-8ED0-FE6ECF911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BF9-39F0-45B3-8A90-EFBCC7DDBADE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AAB-81FA-4E08-8ED0-FE6ECF911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BF9-39F0-45B3-8A90-EFBCC7DDBADE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AAB-81FA-4E08-8ED0-FE6ECF911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BF9-39F0-45B3-8A90-EFBCC7DDBADE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AAB-81FA-4E08-8ED0-FE6ECF911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BF9-39F0-45B3-8A90-EFBCC7DDBADE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AAB-81FA-4E08-8ED0-FE6ECF911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3FBF9-39F0-45B3-8A90-EFBCC7DDBADE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51AAB-81FA-4E08-8ED0-FE6ECF911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works.in/products/control/examples.html?file=/products/demos/shipping/control/opampdemo.htm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1371600"/>
            <a:ext cx="8229600" cy="1676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Clock Driver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400" dirty="0" err="1" smtClean="0"/>
              <a:t>PSpice</a:t>
            </a:r>
            <a:r>
              <a:rPr lang="en-US" sz="4400" dirty="0" smtClean="0"/>
              <a:t> Simulations</a:t>
            </a:r>
            <a:endParaRPr lang="en-US" sz="4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4038600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Bhushan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Joshi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Kalpesh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Chillal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Pravin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Chordia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IUCAA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914400"/>
            <a:ext cx="8229600" cy="1676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Lead Compensated </a:t>
            </a:r>
            <a:r>
              <a:rPr lang="en-US" sz="4400" dirty="0"/>
              <a:t>Clock Driver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dirty="0"/>
              <a:t>With Transmission </a:t>
            </a:r>
            <a:r>
              <a:rPr lang="en-US" sz="2800" dirty="0" smtClean="0"/>
              <a:t>line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400" dirty="0" err="1"/>
              <a:t>PSpice</a:t>
            </a:r>
            <a:r>
              <a:rPr lang="en-US" sz="4400" dirty="0"/>
              <a:t> </a:t>
            </a:r>
            <a:r>
              <a:rPr lang="en-US" sz="4400" dirty="0" smtClean="0"/>
              <a:t>Simulations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2667000"/>
            <a:ext cx="670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Reference(1): Chapter 7,Voltage-Feedback Op Amp Compensation</a:t>
            </a:r>
          </a:p>
          <a:p>
            <a:r>
              <a:rPr lang="en-US" dirty="0" smtClean="0"/>
              <a:t>	   Literature Number SLOA079</a:t>
            </a:r>
          </a:p>
          <a:p>
            <a:r>
              <a:rPr lang="en-US" dirty="0" smtClean="0"/>
              <a:t>	   Excerpted from </a:t>
            </a:r>
            <a:r>
              <a:rPr lang="en-US" b="1" dirty="0" smtClean="0"/>
              <a:t>Op Amps for Everyone</a:t>
            </a:r>
          </a:p>
          <a:p>
            <a:r>
              <a:rPr lang="en-US" dirty="0" smtClean="0"/>
              <a:t>	   Literature Number: SLOD006A</a:t>
            </a:r>
          </a:p>
          <a:p>
            <a:r>
              <a:rPr lang="en-US" dirty="0" smtClean="0"/>
              <a:t>Author : 	   Texas Instruments</a:t>
            </a:r>
          </a:p>
          <a:p>
            <a:r>
              <a:rPr lang="en-US" dirty="0" smtClean="0"/>
              <a:t>Page:	    7-13</a:t>
            </a:r>
          </a:p>
          <a:p>
            <a:endParaRPr lang="en-US" dirty="0"/>
          </a:p>
          <a:p>
            <a:r>
              <a:rPr lang="en-US" dirty="0" smtClean="0"/>
              <a:t>Reference(2): For Calculation of value of capacitor C22 </a:t>
            </a: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http://www.mathworks.in/products/control/examples.html?file=/products/demos/shipping/control/opampdemo.html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Lead Compensated Clock Driver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With Transmission line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893208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Up Arrow Callout 4"/>
          <p:cNvSpPr/>
          <p:nvPr/>
        </p:nvSpPr>
        <p:spPr>
          <a:xfrm>
            <a:off x="3200400" y="4114800"/>
            <a:ext cx="3505200" cy="1905000"/>
          </a:xfrm>
          <a:prstGeom prst="upArrowCallout">
            <a:avLst>
              <a:gd name="adj1" fmla="val 17755"/>
              <a:gd name="adj2" fmla="val 25000"/>
              <a:gd name="adj3" fmla="val 25000"/>
              <a:gd name="adj4" fmla="val 4054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Since Simulator can not take 0</a:t>
            </a:r>
            <a:r>
              <a:rPr lang="el-GR" sz="1200" dirty="0" smtClean="0">
                <a:solidFill>
                  <a:schemeClr val="tx1"/>
                </a:solidFill>
              </a:rPr>
              <a:t>Ω</a:t>
            </a:r>
            <a:r>
              <a:rPr lang="en-US" sz="1200" dirty="0" smtClean="0">
                <a:solidFill>
                  <a:schemeClr val="tx1"/>
                </a:solidFill>
              </a:rPr>
              <a:t> and to keep same schematic 0.1</a:t>
            </a:r>
            <a:r>
              <a:rPr lang="el-GR" sz="1200" dirty="0" smtClean="0">
                <a:solidFill>
                  <a:schemeClr val="tx1"/>
                </a:solidFill>
              </a:rPr>
              <a:t>Ω</a:t>
            </a:r>
            <a:r>
              <a:rPr lang="en-US" sz="1200" dirty="0" smtClean="0">
                <a:solidFill>
                  <a:schemeClr val="tx1"/>
                </a:solidFill>
              </a:rPr>
              <a:t> resistor is used</a:t>
            </a:r>
            <a:r>
              <a:rPr lang="el-GR" sz="1200" dirty="0" smtClean="0">
                <a:solidFill>
                  <a:schemeClr val="tx1"/>
                </a:solidFill>
              </a:rPr>
              <a:t>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19200"/>
            <a:ext cx="7315200" cy="529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Lead Compensated </a:t>
            </a:r>
            <a:r>
              <a:rPr lang="en-US" sz="4400" dirty="0"/>
              <a:t>Clock Driver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dirty="0"/>
              <a:t>With Transmission line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Transient Analysis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6330559"/>
            <a:ext cx="4800600" cy="52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30677"/>
            <a:ext cx="8077200" cy="582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Lead Compensated </a:t>
            </a:r>
            <a:r>
              <a:rPr lang="en-US" sz="4400" dirty="0"/>
              <a:t>Clock Driver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dirty="0"/>
              <a:t>With Transmission line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 Analysis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514600"/>
            <a:ext cx="8229600" cy="167640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Lead Compensated </a:t>
            </a:r>
            <a:r>
              <a:rPr lang="en-US" sz="4400" dirty="0"/>
              <a:t>Clock Driver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dirty="0"/>
              <a:t>With Transmission </a:t>
            </a:r>
            <a:r>
              <a:rPr lang="en-US" sz="2800" dirty="0" smtClean="0"/>
              <a:t>line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 Implementation on test board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6858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Clock Driver without any Compensation </a:t>
            </a:r>
            <a:endParaRPr lang="en-US" sz="32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828800"/>
            <a:ext cx="88144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772400" y="2590800"/>
            <a:ext cx="1066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Load Cap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 rot="16200000" flipH="1">
            <a:off x="7804666" y="3461266"/>
            <a:ext cx="1383268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1676400" y="4038600"/>
            <a:ext cx="8382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43600" y="1295400"/>
            <a:ext cx="8382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457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Result of Clock Driver without any Compensation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217" y="2057400"/>
            <a:ext cx="902078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323617" y="4191000"/>
            <a:ext cx="609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457217" y="3352800"/>
            <a:ext cx="762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6404578">
            <a:off x="3864647" y="4446616"/>
            <a:ext cx="610408" cy="5904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981217" y="4038600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95217" y="1371600"/>
            <a:ext cx="27432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Changed values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3574962" y="2491855"/>
            <a:ext cx="2240510" cy="1524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5" idx="5"/>
          </p:cNvCxnSpPr>
          <p:nvPr/>
        </p:nvCxnSpPr>
        <p:spPr>
          <a:xfrm rot="5400000">
            <a:off x="3721535" y="2803124"/>
            <a:ext cx="2405206" cy="10661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5190517" y="2552700"/>
            <a:ext cx="12192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6" idx="1"/>
          </p:cNvCxnSpPr>
          <p:nvPr/>
        </p:nvCxnSpPr>
        <p:spPr>
          <a:xfrm rot="16200000" flipH="1">
            <a:off x="5691399" y="2737622"/>
            <a:ext cx="1983113" cy="775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38200" y="6858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Clock Driver with Lead Compensation 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7971817" y="2971800"/>
            <a:ext cx="1066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Load Cap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7" idx="2"/>
          </p:cNvCxnSpPr>
          <p:nvPr/>
        </p:nvCxnSpPr>
        <p:spPr>
          <a:xfrm rot="16200000" flipH="1">
            <a:off x="8004083" y="3842266"/>
            <a:ext cx="1383268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tek00063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95400"/>
            <a:ext cx="7188200" cy="53911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2286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Result of Clock Driver with Lead Compensation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09800"/>
            <a:ext cx="8200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38200" y="6858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Clock Driver with In-the-loop Compensation       </a:t>
            </a:r>
            <a:r>
              <a:rPr lang="en-US" sz="1600" dirty="0" smtClean="0"/>
              <a:t>(Optimized R3,C2 values are selected for 680pF capacitor and transmission line as Load) 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In-the-loop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Compensated Clock Driver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Without Transmission line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0"/>
            <a:ext cx="8691863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14400"/>
            <a:ext cx="7471401" cy="544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172200"/>
            <a:ext cx="47339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95400"/>
            <a:ext cx="7342671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19200"/>
            <a:ext cx="757086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In-the-loop Compensated Clock Driver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3200" dirty="0" smtClean="0"/>
              <a:t>Without Transmission line</a:t>
            </a:r>
          </a:p>
          <a:p>
            <a:pPr lvl="0" algn="ctr">
              <a:spcBef>
                <a:spcPct val="0"/>
              </a:spcBef>
            </a:pPr>
            <a:r>
              <a:rPr lang="en-US" sz="4400" dirty="0" smtClean="0"/>
              <a:t>Transient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Analysis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5408" y="1066800"/>
            <a:ext cx="7827592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In-the-loop Compensated Clock Driver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3200" dirty="0" smtClean="0"/>
              <a:t>Without Transmission line</a:t>
            </a:r>
          </a:p>
          <a:p>
            <a:pPr lvl="0" algn="ctr">
              <a:spcBef>
                <a:spcPct val="0"/>
              </a:spcBef>
            </a:pPr>
            <a:r>
              <a:rPr lang="en-US" sz="4400" dirty="0" smtClean="0"/>
              <a:t>AC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Analysis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2438400"/>
            <a:ext cx="8229600" cy="1676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In-the-loop Compensated </a:t>
            </a:r>
            <a:r>
              <a:rPr lang="en-US" sz="4400" dirty="0"/>
              <a:t>Clock Driver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dirty="0" smtClean="0"/>
              <a:t>With </a:t>
            </a:r>
            <a:r>
              <a:rPr lang="en-US" sz="2800" dirty="0"/>
              <a:t>Transmission </a:t>
            </a:r>
            <a:r>
              <a:rPr lang="en-US" sz="2800" dirty="0" smtClean="0"/>
              <a:t>line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400" dirty="0" err="1" smtClean="0"/>
              <a:t>PSpice</a:t>
            </a:r>
            <a:r>
              <a:rPr lang="en-US" sz="4400" dirty="0" smtClean="0"/>
              <a:t> Simulations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In-the-loop Compensated Clock Driver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With Transmission line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8800"/>
            <a:ext cx="8395251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In-the-loop Compensated Clock Driver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dirty="0" smtClean="0"/>
              <a:t>With </a:t>
            </a:r>
            <a:r>
              <a:rPr lang="en-US" sz="2800" dirty="0"/>
              <a:t>Transmission line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Transient Analysis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86992"/>
            <a:ext cx="7772400" cy="557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In-the-loop Compensated Clock Driver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dirty="0" smtClean="0"/>
              <a:t>With </a:t>
            </a:r>
            <a:r>
              <a:rPr lang="en-US" sz="2800" dirty="0"/>
              <a:t>Transmission line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 Analysis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57002"/>
            <a:ext cx="7772400" cy="560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1430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400" y="76200"/>
            <a:ext cx="8229600" cy="1143000"/>
          </a:xfrm>
          <a:prstGeom prst="rect">
            <a:avLst/>
          </a:prstGeom>
        </p:spPr>
        <p:txBody>
          <a:bodyPr>
            <a:normAutofit fontScale="5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Result of Compensated </a:t>
            </a:r>
            <a:r>
              <a:rPr lang="en-US" sz="4400" dirty="0"/>
              <a:t>Clock </a:t>
            </a:r>
            <a:r>
              <a:rPr lang="en-US" sz="4400" dirty="0" smtClean="0"/>
              <a:t>Driver Implemented on test board </a:t>
            </a:r>
            <a:endParaRPr lang="en-US" sz="4400" dirty="0"/>
          </a:p>
          <a:p>
            <a:pPr lvl="0" algn="ctr">
              <a:spcBef>
                <a:spcPct val="0"/>
              </a:spcBef>
              <a:defRPr/>
            </a:pPr>
            <a:r>
              <a:rPr lang="en-US" sz="2800" dirty="0"/>
              <a:t>With Transmission line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Transient Analysis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(DSO</a:t>
            </a:r>
            <a:r>
              <a:rPr kumimoji="0" lang="en-US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screenshot)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2332</TotalTime>
  <Words>208</Words>
  <Application>Microsoft Office PowerPoint</Application>
  <PresentationFormat>On-screen Show (4:3)</PresentationFormat>
  <Paragraphs>60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</dc:creator>
  <cp:lastModifiedBy>IUCAA</cp:lastModifiedBy>
  <cp:revision>69</cp:revision>
  <dcterms:created xsi:type="dcterms:W3CDTF">2013-10-30T04:57:25Z</dcterms:created>
  <dcterms:modified xsi:type="dcterms:W3CDTF">2013-11-08T03:48:23Z</dcterms:modified>
</cp:coreProperties>
</file>