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552" autoAdjust="0"/>
  </p:normalViewPr>
  <p:slideViewPr>
    <p:cSldViewPr>
      <p:cViewPr>
        <p:scale>
          <a:sx n="150" d="100"/>
          <a:sy n="150" d="100"/>
        </p:scale>
        <p:origin x="-54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F65D-0320-4347-B297-DC1588B46FB6}" type="datetimeFigureOut">
              <a:rPr lang="en-US" smtClean="0"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9040-10CB-4F64-B37E-D5AF8D9CB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IFPAC Capacitive Load Board Top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8674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Pins for Capacitive Load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867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Pins to Probe Oscilloscope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2819400" y="3505200"/>
            <a:ext cx="17526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819400" y="914400"/>
            <a:ext cx="2819400" cy="2590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819400" y="3200400"/>
            <a:ext cx="2819400" cy="1752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572000" y="3200400"/>
            <a:ext cx="4114800" cy="1752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72000" y="914400"/>
            <a:ext cx="4114800" cy="25908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6934200" y="1905000"/>
            <a:ext cx="304800" cy="76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239000" y="1905000"/>
            <a:ext cx="304800" cy="762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876800" y="3810000"/>
            <a:ext cx="32766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6" idx="2"/>
          </p:cNvCxnSpPr>
          <p:nvPr/>
        </p:nvCxnSpPr>
        <p:spPr>
          <a:xfrm rot="16200000" flipV="1">
            <a:off x="5981700" y="4076700"/>
            <a:ext cx="3200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IFPAC Capacitive Load Board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76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Capacitive Load added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 flipV="1">
            <a:off x="5334000" y="1085166"/>
            <a:ext cx="762000" cy="515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IFPAC Capacitive Load Board Bottom View With SMD Dummy Capacitive Load Provision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4419600"/>
            <a:ext cx="304800" cy="609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791200"/>
            <a:ext cx="403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Through Hole Capacitors and SMD Capacitors are in parallel. SMD cap can be mounted from this side and through hole from top side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515394" y="5409406"/>
            <a:ext cx="76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d</cp:lastModifiedBy>
  <cp:revision>7</cp:revision>
  <dcterms:created xsi:type="dcterms:W3CDTF">2013-11-12T04:46:49Z</dcterms:created>
  <dcterms:modified xsi:type="dcterms:W3CDTF">2013-11-12T06:28:51Z</dcterms:modified>
</cp:coreProperties>
</file>