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59" r:id="rId4"/>
    <p:sldId id="261" r:id="rId5"/>
    <p:sldId id="277" r:id="rId6"/>
    <p:sldId id="262" r:id="rId7"/>
    <p:sldId id="263" r:id="rId8"/>
    <p:sldId id="258" r:id="rId9"/>
    <p:sldId id="264" r:id="rId10"/>
    <p:sldId id="265" r:id="rId11"/>
    <p:sldId id="272" r:id="rId12"/>
    <p:sldId id="273" r:id="rId13"/>
    <p:sldId id="274" r:id="rId14"/>
    <p:sldId id="275" r:id="rId15"/>
    <p:sldId id="267" r:id="rId16"/>
    <p:sldId id="268" r:id="rId17"/>
    <p:sldId id="269" r:id="rId18"/>
    <p:sldId id="27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0681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FBF9-39F0-45B3-8A90-EFBCC7DDBADE}" type="datetimeFigureOut">
              <a:rPr lang="en-US" smtClean="0"/>
              <a:pPr/>
              <a:t>31-Oct-13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in/products/control/examples.html?file=/products/demos/shipping/control/opampdemo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371600"/>
            <a:ext cx="8229600" cy="1676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</a:t>
            </a:r>
            <a:r>
              <a:rPr lang="en-US" sz="4400" dirty="0" smtClean="0"/>
              <a:t>Simulations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0386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Bhushan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Joshi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Kalpesh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Chillal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Pravin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Chordia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IUCAA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914400"/>
            <a:ext cx="8229600" cy="1676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/>
              <a:t>PSpice</a:t>
            </a:r>
            <a:r>
              <a:rPr lang="en-US" sz="4400" dirty="0"/>
              <a:t> </a:t>
            </a:r>
            <a:r>
              <a:rPr lang="en-US" sz="4400" dirty="0" smtClean="0"/>
              <a:t>Simulations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Reference(1): Chapter 7,Voltage-Feedback Op Amp Compensation</a:t>
            </a:r>
          </a:p>
          <a:p>
            <a:r>
              <a:rPr lang="en-US" dirty="0" smtClean="0"/>
              <a:t>	   Literature Number SLOA079</a:t>
            </a:r>
          </a:p>
          <a:p>
            <a:r>
              <a:rPr lang="en-US" dirty="0" smtClean="0"/>
              <a:t>	   Excerpted from </a:t>
            </a:r>
            <a:r>
              <a:rPr lang="en-US" b="1" dirty="0" smtClean="0"/>
              <a:t>Op Amps for Everyone</a:t>
            </a:r>
          </a:p>
          <a:p>
            <a:r>
              <a:rPr lang="en-US" dirty="0" smtClean="0"/>
              <a:t>	   Literature Number: SLOD006A</a:t>
            </a:r>
          </a:p>
          <a:p>
            <a:r>
              <a:rPr lang="en-US" dirty="0" smtClean="0"/>
              <a:t>Author : 	   Texas Instruments</a:t>
            </a:r>
          </a:p>
          <a:p>
            <a:r>
              <a:rPr lang="en-US" dirty="0" smtClean="0"/>
              <a:t>Page:	    7-13</a:t>
            </a:r>
          </a:p>
          <a:p>
            <a:endParaRPr lang="en-US" dirty="0"/>
          </a:p>
          <a:p>
            <a:r>
              <a:rPr lang="en-US" dirty="0" smtClean="0"/>
              <a:t>Reference(2): For </a:t>
            </a:r>
            <a:r>
              <a:rPr lang="en-US" dirty="0" smtClean="0"/>
              <a:t>Calculation of value of capacitor C22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http://www.mathworks.in/products/control/examples.html?file=/products/demos/shipping/control/opampdemo.html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 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93208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Callout 4"/>
          <p:cNvSpPr/>
          <p:nvPr/>
        </p:nvSpPr>
        <p:spPr>
          <a:xfrm>
            <a:off x="3200400" y="4114800"/>
            <a:ext cx="3505200" cy="1905000"/>
          </a:xfrm>
          <a:prstGeom prst="upArrowCallout">
            <a:avLst>
              <a:gd name="adj1" fmla="val 17755"/>
              <a:gd name="adj2" fmla="val 25000"/>
              <a:gd name="adj3" fmla="val 25000"/>
              <a:gd name="adj4" fmla="val 405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Simulator can not take 0</a:t>
            </a:r>
            <a:r>
              <a:rPr lang="el-GR" sz="1200" dirty="0" smtClean="0">
                <a:solidFill>
                  <a:schemeClr val="tx1"/>
                </a:solidFill>
              </a:rPr>
              <a:t>Ω</a:t>
            </a:r>
            <a:r>
              <a:rPr lang="en-US" sz="1200" dirty="0" smtClean="0">
                <a:solidFill>
                  <a:schemeClr val="tx1"/>
                </a:solidFill>
              </a:rPr>
              <a:t> and to keep same schematic 0.1</a:t>
            </a:r>
            <a:r>
              <a:rPr lang="el-GR" sz="1200" dirty="0" smtClean="0">
                <a:solidFill>
                  <a:schemeClr val="tx1"/>
                </a:solidFill>
              </a:rPr>
              <a:t>Ω</a:t>
            </a:r>
            <a:r>
              <a:rPr lang="en-US" sz="1200" dirty="0" smtClean="0">
                <a:solidFill>
                  <a:schemeClr val="tx1"/>
                </a:solidFill>
              </a:rPr>
              <a:t> resistor is used</a:t>
            </a:r>
            <a:r>
              <a:rPr lang="el-GR" sz="1200" dirty="0" smtClean="0">
                <a:solidFill>
                  <a:schemeClr val="tx1"/>
                </a:solidFill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315200" cy="52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330559"/>
            <a:ext cx="4800600" cy="52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0677"/>
            <a:ext cx="8077200" cy="58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514600"/>
            <a:ext cx="8229600" cy="1676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 Implementation on test board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without any Compensation </a:t>
            </a:r>
            <a:endParaRPr lang="en-US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8814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72400" y="25908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Cap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7804666" y="3461266"/>
            <a:ext cx="138326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676400" y="4038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12954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 of Clock </a:t>
            </a:r>
            <a:r>
              <a:rPr lang="en-US" sz="2800" dirty="0" smtClean="0"/>
              <a:t>Driver without any Compensation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17" y="2057400"/>
            <a:ext cx="90207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323617" y="4191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57217" y="3352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404578">
            <a:off x="3864647" y="4446616"/>
            <a:ext cx="610408" cy="590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81217" y="4038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17" y="1371600"/>
            <a:ext cx="2743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Changed values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574962" y="2491855"/>
            <a:ext cx="224051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5"/>
          </p:cNvCxnSpPr>
          <p:nvPr/>
        </p:nvCxnSpPr>
        <p:spPr>
          <a:xfrm rot="5400000">
            <a:off x="3721535" y="2803124"/>
            <a:ext cx="2405206" cy="10661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190517" y="2552700"/>
            <a:ext cx="1219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rot="16200000" flipH="1">
            <a:off x="5691399" y="2737622"/>
            <a:ext cx="1983113" cy="775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 Lead Compensation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971817" y="29718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Cap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rot="16200000" flipH="1">
            <a:off x="8004083" y="3842266"/>
            <a:ext cx="138326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k0006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188200" cy="5391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 of </a:t>
            </a:r>
            <a:r>
              <a:rPr lang="en-US" sz="3200" dirty="0" smtClean="0"/>
              <a:t>Clock </a:t>
            </a:r>
            <a:r>
              <a:rPr lang="en-US" sz="3200" dirty="0" smtClean="0"/>
              <a:t>Driver with Lead Compensation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In-the-loop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Without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6918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5708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Without Transmission line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/>
              <a:t>Transient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408" y="1066800"/>
            <a:ext cx="782759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Without Transmission line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/>
              <a:t>AC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438400"/>
            <a:ext cx="8229600" cy="1676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In-the-loop 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395251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86992"/>
            <a:ext cx="7772400" cy="55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57002"/>
            <a:ext cx="7772400" cy="56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76200"/>
            <a:ext cx="82296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Result of Compensated </a:t>
            </a:r>
            <a:r>
              <a:rPr lang="en-US" sz="4400" dirty="0"/>
              <a:t>Clock </a:t>
            </a:r>
            <a:r>
              <a:rPr lang="en-US" sz="4400" dirty="0" smtClean="0"/>
              <a:t>Driver Implemented on test board </a:t>
            </a:r>
            <a:endParaRPr lang="en-US" sz="4400" dirty="0"/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(DSO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screenshot)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188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d</cp:lastModifiedBy>
  <cp:revision>37</cp:revision>
  <dcterms:created xsi:type="dcterms:W3CDTF">2013-10-30T04:57:25Z</dcterms:created>
  <dcterms:modified xsi:type="dcterms:W3CDTF">2013-10-31T11:36:33Z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