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6EAAE-3539-4C88-BD97-6DBEEF65A8E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BEE2-C3E4-435F-9F84-081FFDDAF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057400"/>
            <a:ext cx="8839200" cy="332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Clock Driver without change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533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of Clock Driver without change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76400" y="40386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3600" y="12954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711236"/>
            <a:ext cx="8762999" cy="336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429000" y="32766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19800" y="26670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6404578">
            <a:off x="3787020" y="3709323"/>
            <a:ext cx="610408" cy="376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43800" y="32004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685800"/>
            <a:ext cx="27432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Changed values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543300" y="1714500"/>
            <a:ext cx="1828800" cy="129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5"/>
          </p:cNvCxnSpPr>
          <p:nvPr/>
        </p:nvCxnSpPr>
        <p:spPr>
          <a:xfrm rot="5400000">
            <a:off x="3702949" y="1982757"/>
            <a:ext cx="2242213" cy="11722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5334000" y="1905000"/>
            <a:ext cx="1219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" idx="1"/>
          </p:cNvCxnSpPr>
          <p:nvPr/>
        </p:nvCxnSpPr>
        <p:spPr>
          <a:xfrm rot="16200000" flipH="1">
            <a:off x="6335759" y="1970040"/>
            <a:ext cx="1808396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ek0006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800" cy="62293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of Clock Driver with change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18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</dc:creator>
  <cp:lastModifiedBy>kaye</cp:lastModifiedBy>
  <cp:revision>2</cp:revision>
  <dcterms:created xsi:type="dcterms:W3CDTF">2013-10-14T09:55:21Z</dcterms:created>
  <dcterms:modified xsi:type="dcterms:W3CDTF">2013-10-17T15:30:27Z</dcterms:modified>
</cp:coreProperties>
</file>