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EAAE-3539-4C88-BD97-6DBEEF65A8EE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BEE2-C3E4-435F-9F84-081FFDDAFB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EAAE-3539-4C88-BD97-6DBEEF65A8EE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BEE2-C3E4-435F-9F84-081FFDDAFB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EAAE-3539-4C88-BD97-6DBEEF65A8EE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BEE2-C3E4-435F-9F84-081FFDDAFB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EAAE-3539-4C88-BD97-6DBEEF65A8EE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BEE2-C3E4-435F-9F84-081FFDDAFB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EAAE-3539-4C88-BD97-6DBEEF65A8EE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BEE2-C3E4-435F-9F84-081FFDDAFB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EAAE-3539-4C88-BD97-6DBEEF65A8EE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BEE2-C3E4-435F-9F84-081FFDDAFB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EAAE-3539-4C88-BD97-6DBEEF65A8EE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BEE2-C3E4-435F-9F84-081FFDDAFB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EAAE-3539-4C88-BD97-6DBEEF65A8EE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BEE2-C3E4-435F-9F84-081FFDDAFB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EAAE-3539-4C88-BD97-6DBEEF65A8EE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BEE2-C3E4-435F-9F84-081FFDDAFB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EAAE-3539-4C88-BD97-6DBEEF65A8EE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BEE2-C3E4-435F-9F84-081FFDDAFB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EAAE-3539-4C88-BD97-6DBEEF65A8EE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BEE2-C3E4-435F-9F84-081FFDDAFB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6EAAE-3539-4C88-BD97-6DBEEF65A8EE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BBEE2-C3E4-435F-9F84-081FFDDAFB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057400"/>
            <a:ext cx="8839200" cy="3329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143000" y="5334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Clock Driver without change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143000" y="5334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 of Clock Driver without change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676400" y="4038600"/>
            <a:ext cx="8382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43600" y="1295400"/>
            <a:ext cx="8382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1" y="1711236"/>
            <a:ext cx="8762999" cy="3363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3429000" y="3276600"/>
            <a:ext cx="533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019800" y="2667000"/>
            <a:ext cx="533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16404578">
            <a:off x="3787020" y="3709323"/>
            <a:ext cx="610408" cy="3764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543800" y="3200400"/>
            <a:ext cx="533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48200" y="685800"/>
            <a:ext cx="27432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Changed values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3543300" y="1714500"/>
            <a:ext cx="1828800" cy="1295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5" idx="5"/>
          </p:cNvCxnSpPr>
          <p:nvPr/>
        </p:nvCxnSpPr>
        <p:spPr>
          <a:xfrm rot="5400000">
            <a:off x="3702949" y="1982757"/>
            <a:ext cx="2242213" cy="11722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5334000" y="1905000"/>
            <a:ext cx="12192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6" idx="1"/>
          </p:cNvCxnSpPr>
          <p:nvPr/>
        </p:nvCxnSpPr>
        <p:spPr>
          <a:xfrm rot="16200000" flipH="1">
            <a:off x="6335759" y="1970040"/>
            <a:ext cx="1808396" cy="7639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tek00063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305800" cy="62293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3000" y="5334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 of Clock Driver with change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18</Words>
  <Application>Microsoft Office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</dc:creator>
  <cp:lastModifiedBy>IUCAA</cp:lastModifiedBy>
  <cp:revision>2</cp:revision>
  <dcterms:created xsi:type="dcterms:W3CDTF">2013-10-14T09:55:21Z</dcterms:created>
  <dcterms:modified xsi:type="dcterms:W3CDTF">2013-10-17T12:20:28Z</dcterms:modified>
</cp:coreProperties>
</file>