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8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4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0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0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4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3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2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7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1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B2269-1774-477B-AFE4-7EC3B47EFDE3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436F9-79FF-4600-84AC-F2F3AA7D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0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Clock Driver Simulations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Stephen Kaye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0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Driver As Designed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9200"/>
            <a:ext cx="9046545" cy="5562600"/>
          </a:xfrm>
        </p:spPr>
      </p:pic>
    </p:spTree>
    <p:extLst>
      <p:ext uri="{BB962C8B-B14F-4D97-AF65-F5344CB8AC3E}">
        <p14:creationId xmlns:p14="http://schemas.microsoft.com/office/powerpoint/2010/main" val="41892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 Driver As Designed</a:t>
            </a:r>
            <a:br>
              <a:rPr lang="en-US" dirty="0" smtClean="0"/>
            </a:br>
            <a:r>
              <a:rPr lang="en-US" dirty="0" smtClean="0"/>
              <a:t>AC Analysis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0"/>
            <a:ext cx="9178882" cy="4191000"/>
          </a:xfrm>
        </p:spPr>
      </p:pic>
    </p:spTree>
    <p:extLst>
      <p:ext uri="{BB962C8B-B14F-4D97-AF65-F5344CB8AC3E}">
        <p14:creationId xmlns:p14="http://schemas.microsoft.com/office/powerpoint/2010/main" val="6349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 Driver As Designed</a:t>
            </a:r>
            <a:br>
              <a:rPr lang="en-US" dirty="0" smtClean="0"/>
            </a:br>
            <a:r>
              <a:rPr lang="en-US" dirty="0" smtClean="0"/>
              <a:t>Transient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0"/>
            <a:ext cx="9144000" cy="4604682"/>
          </a:xfrm>
        </p:spPr>
      </p:pic>
    </p:spTree>
    <p:extLst>
      <p:ext uri="{BB962C8B-B14F-4D97-AF65-F5344CB8AC3E}">
        <p14:creationId xmlns:p14="http://schemas.microsoft.com/office/powerpoint/2010/main" val="42521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Compensated Clock Driver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38111"/>
            <a:ext cx="8839200" cy="5319889"/>
          </a:xfrm>
        </p:spPr>
      </p:pic>
    </p:spTree>
    <p:extLst>
      <p:ext uri="{BB962C8B-B14F-4D97-AF65-F5344CB8AC3E}">
        <p14:creationId xmlns:p14="http://schemas.microsoft.com/office/powerpoint/2010/main" val="39457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 Driver With Compensation</a:t>
            </a:r>
            <a:br>
              <a:rPr lang="en-US" dirty="0" smtClean="0"/>
            </a:br>
            <a:r>
              <a:rPr lang="en-US" dirty="0" smtClean="0"/>
              <a:t>AC Analysis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9144000" cy="4160372"/>
          </a:xfrm>
        </p:spPr>
      </p:pic>
    </p:spTree>
    <p:extLst>
      <p:ext uri="{BB962C8B-B14F-4D97-AF65-F5344CB8AC3E}">
        <p14:creationId xmlns:p14="http://schemas.microsoft.com/office/powerpoint/2010/main" val="368606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 Driver With Compensation</a:t>
            </a:r>
            <a:br>
              <a:rPr lang="en-US" dirty="0" smtClean="0"/>
            </a:br>
            <a:r>
              <a:rPr lang="en-US" dirty="0" smtClean="0"/>
              <a:t>Transient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" y="1905000"/>
            <a:ext cx="9094711" cy="4419600"/>
          </a:xfrm>
        </p:spPr>
      </p:pic>
    </p:spTree>
    <p:extLst>
      <p:ext uri="{BB962C8B-B14F-4D97-AF65-F5344CB8AC3E}">
        <p14:creationId xmlns:p14="http://schemas.microsoft.com/office/powerpoint/2010/main" val="191498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Clock Driver Simulations</vt:lpstr>
      <vt:lpstr>Clock Driver As Designed</vt:lpstr>
      <vt:lpstr>Clock Driver As Designed AC Analysis</vt:lpstr>
      <vt:lpstr>Clock Driver As Designed Transient Analysis</vt:lpstr>
      <vt:lpstr>Compensated Clock Driver</vt:lpstr>
      <vt:lpstr>Clock Driver With Compensation AC Analysis</vt:lpstr>
      <vt:lpstr>Clock Driver With Compensation Transient Analysis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Clock Driver Simulations</dc:title>
  <dc:creator>kaye</dc:creator>
  <cp:lastModifiedBy>kaye</cp:lastModifiedBy>
  <cp:revision>3</cp:revision>
  <dcterms:created xsi:type="dcterms:W3CDTF">2013-10-03T03:01:22Z</dcterms:created>
  <dcterms:modified xsi:type="dcterms:W3CDTF">2013-10-03T03:37:33Z</dcterms:modified>
</cp:coreProperties>
</file>