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31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2B64E-06E8-4C0F-AF3B-278148FC82FB}" type="datetimeFigureOut">
              <a:rPr lang="en-US" smtClean="0"/>
              <a:t>9/4/2013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5B5A2-0FF5-4A3A-9C5C-AAEDD908A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45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2B64E-06E8-4C0F-AF3B-278148FC82FB}" type="datetimeFigureOut">
              <a:rPr lang="en-US" smtClean="0"/>
              <a:t>9/4/2013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5B5A2-0FF5-4A3A-9C5C-AAEDD908A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441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2B64E-06E8-4C0F-AF3B-278148FC82FB}" type="datetimeFigureOut">
              <a:rPr lang="en-US" smtClean="0"/>
              <a:t>9/4/2013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5B5A2-0FF5-4A3A-9C5C-AAEDD908A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108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2B64E-06E8-4C0F-AF3B-278148FC82FB}" type="datetimeFigureOut">
              <a:rPr lang="en-US" smtClean="0"/>
              <a:t>9/4/2013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5B5A2-0FF5-4A3A-9C5C-AAEDD908A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768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2B64E-06E8-4C0F-AF3B-278148FC82FB}" type="datetimeFigureOut">
              <a:rPr lang="en-US" smtClean="0"/>
              <a:t>9/4/2013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5B5A2-0FF5-4A3A-9C5C-AAEDD908A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108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2B64E-06E8-4C0F-AF3B-278148FC82FB}" type="datetimeFigureOut">
              <a:rPr lang="en-US" smtClean="0"/>
              <a:t>9/4/2013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5B5A2-0FF5-4A3A-9C5C-AAEDD908A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025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2B64E-06E8-4C0F-AF3B-278148FC82FB}" type="datetimeFigureOut">
              <a:rPr lang="en-US" smtClean="0"/>
              <a:t>9/4/2013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5B5A2-0FF5-4A3A-9C5C-AAEDD908A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027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2B64E-06E8-4C0F-AF3B-278148FC82FB}" type="datetimeFigureOut">
              <a:rPr lang="en-US" smtClean="0"/>
              <a:t>9/4/2013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5B5A2-0FF5-4A3A-9C5C-AAEDD908A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968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2B64E-06E8-4C0F-AF3B-278148FC82FB}" type="datetimeFigureOut">
              <a:rPr lang="en-US" smtClean="0"/>
              <a:t>9/4/2013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5B5A2-0FF5-4A3A-9C5C-AAEDD908A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664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2B64E-06E8-4C0F-AF3B-278148FC82FB}" type="datetimeFigureOut">
              <a:rPr lang="en-US" smtClean="0"/>
              <a:t>9/4/2013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5B5A2-0FF5-4A3A-9C5C-AAEDD908A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953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2B64E-06E8-4C0F-AF3B-278148FC82FB}" type="datetimeFigureOut">
              <a:rPr lang="en-US" smtClean="0"/>
              <a:t>9/4/2013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5B5A2-0FF5-4A3A-9C5C-AAEDD908A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767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2B64E-06E8-4C0F-AF3B-278148FC82FB}" type="datetimeFigureOut">
              <a:rPr lang="en-US" smtClean="0"/>
              <a:t>9/4/2013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5B5A2-0FF5-4A3A-9C5C-AAEDD908AF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16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Circuit Simulation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Stephen Kaye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5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MultiSim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Recommended by Analog Devices</a:t>
            </a:r>
          </a:p>
          <a:p>
            <a:r>
              <a:rPr lang="en-US" dirty="0" smtClean="0"/>
              <a:t>Has many Analog Devices parts in library</a:t>
            </a:r>
          </a:p>
          <a:p>
            <a:r>
              <a:rPr lang="en-US" dirty="0" smtClean="0"/>
              <a:t>Schematic capture of circuit</a:t>
            </a:r>
          </a:p>
          <a:p>
            <a:r>
              <a:rPr lang="en-US" dirty="0" smtClean="0"/>
              <a:t>AC analysis and noise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47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Schematic Capture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637" y="1447800"/>
            <a:ext cx="9165637" cy="5123469"/>
          </a:xfrm>
        </p:spPr>
      </p:pic>
    </p:spTree>
    <p:extLst>
      <p:ext uri="{BB962C8B-B14F-4D97-AF65-F5344CB8AC3E}">
        <p14:creationId xmlns:p14="http://schemas.microsoft.com/office/powerpoint/2010/main" val="66394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 Analysis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38" y="0"/>
            <a:ext cx="8890289" cy="6858000"/>
          </a:xfrm>
        </p:spPr>
      </p:pic>
    </p:spTree>
    <p:extLst>
      <p:ext uri="{BB962C8B-B14F-4D97-AF65-F5344CB8AC3E}">
        <p14:creationId xmlns:p14="http://schemas.microsoft.com/office/powerpoint/2010/main" val="39257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2568"/>
            <a:ext cx="8837717" cy="6805432"/>
          </a:xfrm>
        </p:spPr>
      </p:pic>
    </p:spTree>
    <p:extLst>
      <p:ext uri="{BB962C8B-B14F-4D97-AF65-F5344CB8AC3E}">
        <p14:creationId xmlns:p14="http://schemas.microsoft.com/office/powerpoint/2010/main" val="285450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29</Words>
  <Application>Microsoft Office PowerPoint</Application>
  <PresentationFormat>On-screen Show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Circuit Simulation</vt:lpstr>
      <vt:lpstr>MultiSim</vt:lpstr>
      <vt:lpstr>Schematic Capture</vt:lpstr>
      <vt:lpstr>AC Analysis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Circuit Simulation</dc:title>
  <dc:creator>kaye</dc:creator>
  <cp:lastModifiedBy>kaye</cp:lastModifiedBy>
  <cp:revision>1</cp:revision>
  <dcterms:created xsi:type="dcterms:W3CDTF">2013-09-04T23:49:46Z</dcterms:created>
  <dcterms:modified xsi:type="dcterms:W3CDTF">2013-09-04T23:57:59Z</dcterms:modified>
</cp:coreProperties>
</file>