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8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03" autoAdjust="0"/>
    <p:restoredTop sz="95385" autoAdjust="0"/>
  </p:normalViewPr>
  <p:slideViewPr>
    <p:cSldViewPr snapToGrid="0" snapToObjects="1">
      <p:cViewPr>
        <p:scale>
          <a:sx n="80" d="100"/>
          <a:sy n="80" d="100"/>
        </p:scale>
        <p:origin x="-7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0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4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0764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769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5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8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8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8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4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26080" y="1143000"/>
            <a:ext cx="20369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fld id="{C4893714-C47D-AA4A-83DC-AB5C63E74325}" type="datetimeFigureOut">
              <a:rPr lang="en-US" smtClean="0"/>
              <a:t>5/23/2013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1143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228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09600" y="1143000"/>
            <a:ext cx="80772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Handling</a:t>
            </a:r>
            <a:endParaRPr lang="en-US" sz="1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Stephen Kaye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Caltech</a:t>
            </a:r>
          </a:p>
          <a:p>
            <a:r>
              <a:rPr lang="en-US" dirty="0" smtClean="0"/>
              <a:t>2013-05-23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5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Format in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495800"/>
          </a:xfrm>
        </p:spPr>
        <p:txBody>
          <a:bodyPr/>
          <a:lstStyle/>
          <a:p>
            <a:r>
              <a:rPr lang="en-US" dirty="0" smtClean="0"/>
              <a:t>16 Bit data from ADC</a:t>
            </a:r>
          </a:p>
          <a:p>
            <a:r>
              <a:rPr lang="en-US" dirty="0" smtClean="0"/>
              <a:t>FPGA combines multiple conversions (subtract 5 reset, add 5 charge, no normalize)</a:t>
            </a:r>
          </a:p>
          <a:p>
            <a:r>
              <a:rPr lang="en-US" dirty="0"/>
              <a:t>&gt;</a:t>
            </a:r>
            <a:r>
              <a:rPr lang="en-US" dirty="0" smtClean="0"/>
              <a:t>19 bit data is sent over USB link</a:t>
            </a:r>
          </a:p>
          <a:p>
            <a:pPr lvl="1"/>
            <a:r>
              <a:rPr lang="en-US" dirty="0" smtClean="0"/>
              <a:t>&gt;19 bits * 1MSPS = &gt;19 Mbps for each ADC</a:t>
            </a:r>
          </a:p>
          <a:p>
            <a:pPr lvl="1"/>
            <a:r>
              <a:rPr lang="en-US" dirty="0" smtClean="0"/>
              <a:t>2 CCDs = &gt;38 Mbps</a:t>
            </a:r>
          </a:p>
          <a:p>
            <a:pPr lvl="1"/>
            <a:r>
              <a:rPr lang="en-US" dirty="0" smtClean="0"/>
              <a:t>FPGA must double buffer it can simultaneously send data over USB for previous pixel while coadding data for present pixel</a:t>
            </a:r>
          </a:p>
          <a:p>
            <a:r>
              <a:rPr lang="en-US" dirty="0" smtClean="0"/>
              <a:t>Received data will be compressed before write to disk</a:t>
            </a:r>
          </a:p>
          <a:p>
            <a:pPr lvl="1"/>
            <a:r>
              <a:rPr lang="en-US" dirty="0" smtClean="0"/>
              <a:t>Rice Tile Compression </a:t>
            </a:r>
          </a:p>
          <a:p>
            <a:pPr lvl="1"/>
            <a:r>
              <a:rPr lang="en-US" dirty="0" smtClean="0"/>
              <a:t>Compress data on the fly using FPACK from CFITSIO library.</a:t>
            </a:r>
          </a:p>
          <a:p>
            <a:pPr lvl="1"/>
            <a:r>
              <a:rPr lang="en-US" dirty="0" smtClean="0"/>
              <a:t>Need to benchmark speed but with modern processor compression is probably faster than disk write.</a:t>
            </a:r>
          </a:p>
        </p:txBody>
      </p:sp>
    </p:spTree>
    <p:extLst>
      <p:ext uri="{BB962C8B-B14F-4D97-AF65-F5344CB8AC3E}">
        <p14:creationId xmlns:p14="http://schemas.microsoft.com/office/powerpoint/2010/main" val="140378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Data Pipeline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495800"/>
          </a:xfrm>
        </p:spPr>
        <p:txBody>
          <a:bodyPr/>
          <a:lstStyle/>
          <a:p>
            <a:r>
              <a:rPr lang="en-US" dirty="0" smtClean="0"/>
              <a:t>Need to demonstrate full functionality for one data path</a:t>
            </a:r>
          </a:p>
          <a:p>
            <a:pPr lvl="1"/>
            <a:r>
              <a:rPr lang="en-US" dirty="0" smtClean="0"/>
              <a:t>Convert at 10 MSPS</a:t>
            </a:r>
          </a:p>
          <a:p>
            <a:pPr lvl="1"/>
            <a:r>
              <a:rPr lang="en-US" dirty="0" smtClean="0"/>
              <a:t>Sum multiple conversions</a:t>
            </a:r>
          </a:p>
          <a:p>
            <a:pPr lvl="1"/>
            <a:r>
              <a:rPr lang="en-US" dirty="0" smtClean="0"/>
              <a:t>Send &gt;19 bit data to host @ 1 MHz</a:t>
            </a:r>
          </a:p>
          <a:p>
            <a:pPr lvl="1"/>
            <a:r>
              <a:rPr lang="en-US" dirty="0" smtClean="0"/>
              <a:t>Write compressed data to disk</a:t>
            </a:r>
            <a:endParaRPr lang="en-US" dirty="0"/>
          </a:p>
          <a:p>
            <a:r>
              <a:rPr lang="en-US" dirty="0" smtClean="0"/>
              <a:t>Tests Data Rate from Controller to RAM</a:t>
            </a:r>
          </a:p>
          <a:p>
            <a:pPr lvl="1"/>
            <a:r>
              <a:rPr lang="en-US" dirty="0" smtClean="0"/>
              <a:t>Full speed ADC</a:t>
            </a:r>
          </a:p>
          <a:p>
            <a:pPr lvl="1"/>
            <a:r>
              <a:rPr lang="en-US" dirty="0" smtClean="0"/>
              <a:t>Functional USB link</a:t>
            </a:r>
          </a:p>
          <a:p>
            <a:r>
              <a:rPr lang="en-US" dirty="0" smtClean="0"/>
              <a:t>Test File Write Speed</a:t>
            </a:r>
          </a:p>
          <a:p>
            <a:pPr lvl="1"/>
            <a:r>
              <a:rPr lang="en-US" dirty="0" smtClean="0"/>
              <a:t>Previous test plus…</a:t>
            </a:r>
          </a:p>
          <a:p>
            <a:pPr lvl="1"/>
            <a:r>
              <a:rPr lang="en-US" dirty="0" smtClean="0"/>
              <a:t>Compression algorithm for on the fly data</a:t>
            </a:r>
          </a:p>
          <a:p>
            <a:r>
              <a:rPr lang="en-US" dirty="0" smtClean="0"/>
              <a:t>End to end test with multiple USB ports.  </a:t>
            </a:r>
            <a:r>
              <a:rPr lang="en-US" smtClean="0"/>
              <a:t>How </a:t>
            </a:r>
            <a:r>
              <a:rPr lang="en-US" smtClean="0"/>
              <a:t>many </a:t>
            </a:r>
            <a:r>
              <a:rPr lang="en-US" dirty="0" smtClean="0"/>
              <a:t>ports can </a:t>
            </a:r>
            <a:r>
              <a:rPr lang="en-US" smtClean="0"/>
              <a:t>be </a:t>
            </a:r>
            <a:r>
              <a:rPr lang="en-US" smtClean="0"/>
              <a:t>serviced </a:t>
            </a:r>
            <a:r>
              <a:rPr lang="en-US" dirty="0" smtClean="0"/>
              <a:t>per server.</a:t>
            </a:r>
          </a:p>
        </p:txBody>
      </p:sp>
    </p:spTree>
    <p:extLst>
      <p:ext uri="{BB962C8B-B14F-4D97-AF65-F5344CB8AC3E}">
        <p14:creationId xmlns:p14="http://schemas.microsoft.com/office/powerpoint/2010/main" val="378485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495800"/>
          </a:xfrm>
        </p:spPr>
        <p:txBody>
          <a:bodyPr/>
          <a:lstStyle/>
          <a:p>
            <a:r>
              <a:rPr lang="en-US" dirty="0" smtClean="0"/>
              <a:t>Would like to make test system part of deliverable</a:t>
            </a:r>
          </a:p>
          <a:p>
            <a:r>
              <a:rPr lang="en-US" dirty="0" smtClean="0"/>
              <a:t>Requires</a:t>
            </a:r>
          </a:p>
          <a:p>
            <a:pPr lvl="1"/>
            <a:r>
              <a:rPr lang="en-US" dirty="0" smtClean="0"/>
              <a:t>ADC (dummy data.  E.g. grounded input)</a:t>
            </a:r>
          </a:p>
          <a:p>
            <a:pPr lvl="1"/>
            <a:r>
              <a:rPr lang="en-US" dirty="0" smtClean="0"/>
              <a:t>FPGA</a:t>
            </a:r>
          </a:p>
          <a:p>
            <a:pPr lvl="1"/>
            <a:r>
              <a:rPr lang="en-US" dirty="0" smtClean="0"/>
              <a:t>USB link, with fiber extender.</a:t>
            </a:r>
          </a:p>
          <a:p>
            <a:pPr lvl="1"/>
            <a:r>
              <a:rPr lang="en-US" dirty="0" smtClean="0"/>
              <a:t>Host computer software</a:t>
            </a:r>
          </a:p>
          <a:p>
            <a:r>
              <a:rPr lang="en-US" dirty="0" smtClean="0"/>
              <a:t>Early deliverable since it doesn’t require</a:t>
            </a:r>
            <a:r>
              <a:rPr lang="en-US" dirty="0"/>
              <a:t> </a:t>
            </a:r>
            <a:r>
              <a:rPr lang="en-US" dirty="0" smtClean="0"/>
              <a:t>clocks, biases, or signal chains.</a:t>
            </a:r>
          </a:p>
          <a:p>
            <a:r>
              <a:rPr lang="en-US" dirty="0" smtClean="0"/>
              <a:t>To test multiple USB ports, only need FPGA onwards.</a:t>
            </a:r>
          </a:p>
          <a:p>
            <a:pPr lvl="1"/>
            <a:r>
              <a:rPr lang="en-US" dirty="0" smtClean="0"/>
              <a:t>Whether testing one USB link or more, need artificial data generation in FPGA, sending fixed pattern (</a:t>
            </a:r>
            <a:r>
              <a:rPr lang="en-US" dirty="0" err="1" smtClean="0"/>
              <a:t>eg</a:t>
            </a:r>
            <a:r>
              <a:rPr lang="en-US" dirty="0" smtClean="0"/>
              <a:t> incrementing pixel counter) in place of ADC output. </a:t>
            </a:r>
          </a:p>
        </p:txBody>
      </p:sp>
    </p:spTree>
    <p:extLst>
      <p:ext uri="{BB962C8B-B14F-4D97-AF65-F5344CB8AC3E}">
        <p14:creationId xmlns:p14="http://schemas.microsoft.com/office/powerpoint/2010/main" val="31258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icity">
  <a:themeElements>
    <a:clrScheme name="simplicity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implicity1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simplicity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simplicity.thmx</Template>
  <TotalTime>1618</TotalTime>
  <Words>284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simplicity</vt:lpstr>
      <vt:lpstr>Data Handling</vt:lpstr>
      <vt:lpstr>Data Format in Pipeline</vt:lpstr>
      <vt:lpstr>Testing Data Pipeline  </vt:lpstr>
      <vt:lpstr>Deliverables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WaSp dewar comments eDrawing = WASP_ASSY_RCH2_05_10-13_1.easm</dc:title>
  <dc:creator>Roger Smith</dc:creator>
  <cp:lastModifiedBy>kaye</cp:lastModifiedBy>
  <cp:revision>42</cp:revision>
  <dcterms:created xsi:type="dcterms:W3CDTF">2013-05-13T23:12:25Z</dcterms:created>
  <dcterms:modified xsi:type="dcterms:W3CDTF">2013-05-24T02:44:31Z</dcterms:modified>
</cp:coreProperties>
</file>