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7EEA-1980-4764-A9F7-9E570ECECC74}" type="datetimeFigureOut">
              <a:rPr lang="en-US" smtClean="0"/>
              <a:t>4/4/2013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45E50-95D9-49AE-91D3-6A51FBEDF65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Video Processor Queries 04/04/2013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4 Closed Loop Gain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GBP is 10 MHz, is it alright or do we need Op- amp with more GBP?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5 Output Impedance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Maximum Op-amp load current will be 20 </a:t>
            </a:r>
            <a:r>
              <a:rPr lang="en-US" dirty="0"/>
              <a:t>mA</a:t>
            </a:r>
            <a:r>
              <a:rPr lang="en-US" dirty="0"/>
              <a:t>, leading temperature rise 23 degrees above ambient.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13 ADC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need higher sample rate ADC ? 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</Words>
  <Application>Microsoft Office PowerPoint</Application>
  <PresentationFormat>On-screen Show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Video Processor Queries 04/04/2013</vt:lpstr>
      <vt:lpstr>Point 4 Closed Loop Gain</vt:lpstr>
      <vt:lpstr>Point 5 Output Impedance</vt:lpstr>
      <vt:lpstr>Point 13 ADC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Processor Queries 04/04/2013</dc:title>
  <dc:creator>IUCCA</dc:creator>
  <cp:lastModifiedBy>IUCCA</cp:lastModifiedBy>
  <cp:revision>2</cp:revision>
  <dcterms:created xsi:type="dcterms:W3CDTF">2013-04-04T13:40:56Z</dcterms:created>
  <dcterms:modified xsi:type="dcterms:W3CDTF">2013-04-04T13:48:12Z</dcterms:modified>
</cp:coreProperties>
</file>