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0" r:id="rId4"/>
    <p:sldId id="291" r:id="rId5"/>
    <p:sldId id="29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4660"/>
  </p:normalViewPr>
  <p:slideViewPr>
    <p:cSldViewPr>
      <p:cViewPr>
        <p:scale>
          <a:sx n="78" d="100"/>
          <a:sy n="78" d="100"/>
        </p:scale>
        <p:origin x="-936" y="-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2944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666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755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465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253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881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908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940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9807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096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849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CA4D0-3218-49B8-BA39-88628851780C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9A848-DFD1-46E8-97EE-37062B771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27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 </a:t>
            </a:r>
            <a:r>
              <a:rPr lang="en-US" dirty="0" smtClean="0"/>
              <a:t>on </a:t>
            </a:r>
            <a:r>
              <a:rPr lang="en-US" dirty="0" err="1" smtClean="0"/>
              <a:t>IFPAC_Requiement_Document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500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2.1.1 </a:t>
            </a:r>
            <a:r>
              <a:rPr lang="en-US" b="1" dirty="0" smtClean="0"/>
              <a:t>Biases : Summary </a:t>
            </a:r>
            <a:r>
              <a:rPr lang="en-US" b="1" dirty="0" smtClean="0"/>
              <a:t>of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card can control up to 2 CCDs </a:t>
            </a:r>
          </a:p>
          <a:p>
            <a:r>
              <a:rPr lang="en-US" dirty="0" smtClean="0"/>
              <a:t>12 Biases must be supplied for each CCD and total 24 Biases per card (not 48 Biases)</a:t>
            </a:r>
          </a:p>
          <a:p>
            <a:r>
              <a:rPr lang="en-US" dirty="0" smtClean="0"/>
              <a:t>16 Biases Voltage range = 0 to 27V, Generated by Op-amp AD8513 is working on 0-30V Power. </a:t>
            </a:r>
          </a:p>
          <a:p>
            <a:r>
              <a:rPr lang="en-US" dirty="0" smtClean="0"/>
              <a:t>Current driving capability is +/- 50 </a:t>
            </a:r>
            <a:r>
              <a:rPr lang="en-US" dirty="0" err="1" smtClean="0"/>
              <a:t>mA</a:t>
            </a:r>
            <a:r>
              <a:rPr lang="en-US" dirty="0" smtClean="0"/>
              <a:t> for both</a:t>
            </a:r>
          </a:p>
          <a:p>
            <a:pPr>
              <a:buNone/>
            </a:pPr>
            <a:r>
              <a:rPr lang="en-US" dirty="0" smtClean="0"/>
              <a:t>    +/-12V and +27V Bias Voltages</a:t>
            </a:r>
          </a:p>
          <a:p>
            <a:r>
              <a:rPr lang="en-US" dirty="0" smtClean="0"/>
              <a:t>Provision </a:t>
            </a:r>
            <a:r>
              <a:rPr lang="en-US" dirty="0" smtClean="0"/>
              <a:t>of filtering Biases using Power Line Ferrite bid and 1.5uF </a:t>
            </a:r>
            <a:r>
              <a:rPr lang="en-US" dirty="0" smtClean="0"/>
              <a:t>Feedthrough Capacitor on </a:t>
            </a:r>
            <a:r>
              <a:rPr lang="en-US" dirty="0" smtClean="0"/>
              <a:t>Backplane Card.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2.1.2 Testing Procedures                                             Bias Voltage Drive Current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The maximum deviation between Loaded and Unloaded Bias Voltage should be as per CCD Data sheet and not RMS Bias voltage noise which is 1mV RMS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2.2.1 Summary of Capability of  Clock Lines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Clocks 30, swing +/- 10 V</a:t>
            </a:r>
          </a:p>
          <a:p>
            <a:r>
              <a:rPr lang="en-US" dirty="0" smtClean="0"/>
              <a:t>One High Voltage Clock i.e. 0 to 55 V swing and not -10V to + 60 V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Do we need high voltage clock for our CCD ?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2.3.1 Signal Chain summary of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Mainly written about ADC and not complete Video chain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 differential voltage range for the ADC input is from 0 V to + 4.096V.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199</Words>
  <Application>Microsoft Macintosh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Questions on IFPAC_Requiement_Document</vt:lpstr>
      <vt:lpstr>2.1.1 Biases : Summary of Capabilities</vt:lpstr>
      <vt:lpstr>2.1.2 Testing Procedures                                             Bias Voltage Drive Current</vt:lpstr>
      <vt:lpstr>2.2.1 Summary of Capability of  Clock Lines  </vt:lpstr>
      <vt:lpstr>2.3.1 Signal Chain summary of Capabilities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kaye</dc:creator>
  <cp:lastModifiedBy>IUCCA</cp:lastModifiedBy>
  <cp:revision>94</cp:revision>
  <dcterms:created xsi:type="dcterms:W3CDTF">2013-01-10T23:29:09Z</dcterms:created>
  <dcterms:modified xsi:type="dcterms:W3CDTF">2013-03-21T11:13:30Z</dcterms:modified>
</cp:coreProperties>
</file>