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7" r:id="rId5"/>
    <p:sldId id="269" r:id="rId6"/>
    <p:sldId id="259" r:id="rId7"/>
    <p:sldId id="270" r:id="rId8"/>
    <p:sldId id="260" r:id="rId9"/>
    <p:sldId id="271" r:id="rId10"/>
    <p:sldId id="261" r:id="rId11"/>
    <p:sldId id="272" r:id="rId12"/>
    <p:sldId id="262" r:id="rId13"/>
    <p:sldId id="273" r:id="rId14"/>
    <p:sldId id="274" r:id="rId15"/>
    <p:sldId id="275" r:id="rId16"/>
    <p:sldId id="263" r:id="rId17"/>
    <p:sldId id="276" r:id="rId18"/>
    <p:sldId id="264" r:id="rId19"/>
    <p:sldId id="277" r:id="rId20"/>
    <p:sldId id="265" r:id="rId21"/>
    <p:sldId id="280" r:id="rId22"/>
    <p:sldId id="266" r:id="rId23"/>
    <p:sldId id="278" r:id="rId24"/>
    <p:sldId id="267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4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6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5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5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3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1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8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0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7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6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9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CA4D0-3218-49B8-BA39-88628851780C}" type="datetimeFigureOut">
              <a:rPr lang="en-US" smtClean="0"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9A848-DFD1-46E8-97EE-37062B771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on IFPAC_SCHEMATIC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Amplifier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100918"/>
            <a:ext cx="4762803" cy="4804582"/>
          </a:xfrm>
        </p:spPr>
      </p:pic>
      <p:sp>
        <p:nvSpPr>
          <p:cNvPr id="8" name="TextBox 7"/>
          <p:cNvSpPr txBox="1"/>
          <p:nvPr/>
        </p:nvSpPr>
        <p:spPr>
          <a:xfrm>
            <a:off x="533400" y="6477000"/>
            <a:ext cx="3630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Amplifier has -1 or fractional gain(!?)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0"/>
          </p:cNvCxnSpPr>
          <p:nvPr/>
        </p:nvCxnSpPr>
        <p:spPr>
          <a:xfrm flipV="1">
            <a:off x="2348448" y="4343400"/>
            <a:ext cx="2680752" cy="2133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0"/>
          </p:cNvCxnSpPr>
          <p:nvPr/>
        </p:nvCxnSpPr>
        <p:spPr>
          <a:xfrm flipV="1">
            <a:off x="2348448" y="5105400"/>
            <a:ext cx="470952" cy="1371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0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Amplifier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resistors in feedback path create a small feedback resistor.  This makes the amplifier attenuate the signal.  Is this what was intended? 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 Questions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524000"/>
            <a:ext cx="4953000" cy="4398560"/>
          </a:xfrm>
        </p:spPr>
      </p:pic>
      <p:sp>
        <p:nvSpPr>
          <p:cNvPr id="8" name="TextBox 7"/>
          <p:cNvSpPr txBox="1"/>
          <p:nvPr/>
        </p:nvSpPr>
        <p:spPr>
          <a:xfrm>
            <a:off x="362594" y="1295400"/>
            <a:ext cx="3336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Supply voltage same as amplifiers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3699148" y="1480066"/>
            <a:ext cx="491852" cy="42493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5889576"/>
            <a:ext cx="3301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high speed ceramic cap too</a:t>
            </a:r>
          </a:p>
          <a:p>
            <a:r>
              <a:rPr lang="en-US" dirty="0" smtClean="0"/>
              <a:t>On </a:t>
            </a:r>
            <a:r>
              <a:rPr lang="en-US" dirty="0" err="1" smtClean="0"/>
              <a:t>RefIn</a:t>
            </a:r>
            <a:r>
              <a:rPr lang="en-US" dirty="0" smtClean="0"/>
              <a:t> pin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0"/>
          </p:cNvCxnSpPr>
          <p:nvPr/>
        </p:nvCxnSpPr>
        <p:spPr>
          <a:xfrm flipV="1">
            <a:off x="1650805" y="4463534"/>
            <a:ext cx="625992" cy="14260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84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ADC uses the amplifier supply voltage.  Does this voltage need to be regulated or does using this voltage deliver acceptable results?</a:t>
            </a:r>
          </a:p>
          <a:p>
            <a:r>
              <a:rPr lang="en-US" dirty="0" smtClean="0"/>
              <a:t>Does the datasheet call for an additional high speed ceramic capacitor on the </a:t>
            </a:r>
            <a:r>
              <a:rPr lang="en-US" dirty="0" err="1" smtClean="0"/>
              <a:t>RefIn</a:t>
            </a:r>
            <a:r>
              <a:rPr lang="en-US" dirty="0" smtClean="0"/>
              <a:t> pin?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4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 Input Question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119162"/>
            <a:ext cx="5181600" cy="5488039"/>
          </a:xfrm>
        </p:spPr>
      </p:pic>
      <p:sp>
        <p:nvSpPr>
          <p:cNvPr id="7" name="TextBox 6"/>
          <p:cNvSpPr txBox="1"/>
          <p:nvPr/>
        </p:nvSpPr>
        <p:spPr>
          <a:xfrm>
            <a:off x="191069" y="3733800"/>
            <a:ext cx="23678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Please describe the</a:t>
            </a:r>
          </a:p>
          <a:p>
            <a:r>
              <a:rPr lang="en-US" dirty="0" smtClean="0"/>
              <a:t>signal input scheme for</a:t>
            </a:r>
          </a:p>
          <a:p>
            <a:r>
              <a:rPr lang="en-US" dirty="0" smtClean="0"/>
              <a:t>the ADC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flipV="1">
            <a:off x="1375015" y="2819400"/>
            <a:ext cx="682385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</p:cNvCxnSpPr>
          <p:nvPr/>
        </p:nvCxnSpPr>
        <p:spPr>
          <a:xfrm>
            <a:off x="2558961" y="4195465"/>
            <a:ext cx="565239" cy="7173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49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 Input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you please describe/explain the ADC signal input scheme</a:t>
            </a:r>
          </a:p>
          <a:p>
            <a:r>
              <a:rPr lang="en-US" dirty="0" smtClean="0"/>
              <a:t>What is the equation for the input signal?</a:t>
            </a:r>
          </a:p>
          <a:p>
            <a:r>
              <a:rPr lang="en-US" dirty="0" smtClean="0"/>
              <a:t>Do all of the offsets keep the signal within the voltage range of the ADC?</a:t>
            </a:r>
          </a:p>
        </p:txBody>
      </p:sp>
    </p:spTree>
    <p:extLst>
      <p:ext uri="{BB962C8B-B14F-4D97-AF65-F5344CB8AC3E}">
        <p14:creationId xmlns:p14="http://schemas.microsoft.com/office/powerpoint/2010/main" val="352824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Amplifier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295400"/>
            <a:ext cx="5329319" cy="3962827"/>
          </a:xfrm>
        </p:spPr>
      </p:pic>
      <p:sp>
        <p:nvSpPr>
          <p:cNvPr id="8" name="TextBox 7"/>
          <p:cNvSpPr txBox="1"/>
          <p:nvPr/>
        </p:nvSpPr>
        <p:spPr>
          <a:xfrm>
            <a:off x="3886200" y="5751369"/>
            <a:ext cx="1897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Values missing</a:t>
            </a:r>
          </a:p>
          <a:p>
            <a:r>
              <a:rPr lang="en-US" dirty="0" smtClean="0"/>
              <a:t>Unstable topology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0"/>
          </p:cNvCxnSpPr>
          <p:nvPr/>
        </p:nvCxnSpPr>
        <p:spPr>
          <a:xfrm flipV="1">
            <a:off x="4834729" y="3505200"/>
            <a:ext cx="638792" cy="224616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0"/>
          </p:cNvCxnSpPr>
          <p:nvPr/>
        </p:nvCxnSpPr>
        <p:spPr>
          <a:xfrm flipV="1">
            <a:off x="4834729" y="3505200"/>
            <a:ext cx="181592" cy="224616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5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Amplifier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values of resistors R551 and R552?</a:t>
            </a:r>
          </a:p>
          <a:p>
            <a:r>
              <a:rPr lang="en-US" dirty="0" smtClean="0"/>
              <a:t>Placing R551 within feedback loop increases output impedance and can cause unstable behavior.  Why is R551 placed where it 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Bias Lines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371600"/>
            <a:ext cx="6963638" cy="4373031"/>
          </a:xfrm>
        </p:spPr>
      </p:pic>
      <p:sp>
        <p:nvSpPr>
          <p:cNvPr id="8" name="TextBox 7"/>
          <p:cNvSpPr txBox="1"/>
          <p:nvPr/>
        </p:nvSpPr>
        <p:spPr>
          <a:xfrm>
            <a:off x="2895600" y="6128266"/>
            <a:ext cx="4860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inputs are used, but only two outputs are used</a:t>
            </a:r>
          </a:p>
        </p:txBody>
      </p:sp>
      <p:cxnSp>
        <p:nvCxnSpPr>
          <p:cNvPr id="10" name="Straight Arrow Connector 9"/>
          <p:cNvCxnSpPr>
            <a:stCxn id="8" idx="0"/>
          </p:cNvCxnSpPr>
          <p:nvPr/>
        </p:nvCxnSpPr>
        <p:spPr>
          <a:xfrm flipH="1" flipV="1">
            <a:off x="4114800" y="4495800"/>
            <a:ext cx="1211049" cy="16324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0"/>
          </p:cNvCxnSpPr>
          <p:nvPr/>
        </p:nvCxnSpPr>
        <p:spPr>
          <a:xfrm flipV="1">
            <a:off x="5325849" y="3429000"/>
            <a:ext cx="1379752" cy="26992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8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Bias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inputs have voltages, but only two outputs are used.  Are there more bias lines available on this card?</a:t>
            </a:r>
          </a:p>
          <a:p>
            <a:r>
              <a:rPr lang="en-US" dirty="0" smtClean="0"/>
              <a:t>Have more bias lines been implemented on the already built card?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07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Chain Preamplifier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29091" y="6113172"/>
            <a:ext cx="5007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Compensation Capacitor should go to –</a:t>
            </a:r>
            <a:r>
              <a:rPr lang="en-US" dirty="0" err="1" smtClean="0"/>
              <a:t>Vs</a:t>
            </a:r>
            <a:r>
              <a:rPr lang="en-US" dirty="0" smtClean="0"/>
              <a:t>, not GND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129752"/>
            <a:ext cx="5237100" cy="4987713"/>
          </a:xfrm>
        </p:spPr>
      </p:pic>
      <p:cxnSp>
        <p:nvCxnSpPr>
          <p:cNvPr id="13" name="Straight Arrow Connector 12"/>
          <p:cNvCxnSpPr/>
          <p:nvPr/>
        </p:nvCxnSpPr>
        <p:spPr>
          <a:xfrm flipV="1">
            <a:off x="5410200" y="4724400"/>
            <a:ext cx="457200" cy="13887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61422" y="3276600"/>
            <a:ext cx="18750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is resistor</a:t>
            </a:r>
          </a:p>
          <a:p>
            <a:r>
              <a:rPr lang="en-US" dirty="0" smtClean="0"/>
              <a:t>For compensation</a:t>
            </a:r>
          </a:p>
          <a:p>
            <a:r>
              <a:rPr lang="en-US" dirty="0" smtClean="0"/>
              <a:t>Network?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5" idx="1"/>
          </p:cNvCxnSpPr>
          <p:nvPr/>
        </p:nvCxnSpPr>
        <p:spPr>
          <a:xfrm flipH="1">
            <a:off x="5943600" y="3738265"/>
            <a:ext cx="1317822" cy="37653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" y="4876800"/>
            <a:ext cx="2909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Does compensation keep the</a:t>
            </a:r>
          </a:p>
          <a:p>
            <a:r>
              <a:rPr lang="en-US" smtClean="0"/>
              <a:t>amplifier </a:t>
            </a:r>
            <a:r>
              <a:rPr lang="en-US" dirty="0" smtClean="0"/>
              <a:t>from oscillating?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879" y="1524000"/>
            <a:ext cx="35686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Gain for preamp is ~9.2x and the</a:t>
            </a:r>
          </a:p>
          <a:p>
            <a:r>
              <a:rPr lang="en-US" dirty="0" smtClean="0"/>
              <a:t>signal will hit the amplifier rails with</a:t>
            </a:r>
          </a:p>
          <a:p>
            <a:r>
              <a:rPr lang="en-US" dirty="0" smtClean="0"/>
              <a:t>a full well signal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Backplane Connector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133713"/>
            <a:ext cx="2133600" cy="5458939"/>
          </a:xfrm>
        </p:spPr>
      </p:pic>
      <p:sp>
        <p:nvSpPr>
          <p:cNvPr id="8" name="TextBox 7"/>
          <p:cNvSpPr txBox="1"/>
          <p:nvPr/>
        </p:nvSpPr>
        <p:spPr>
          <a:xfrm>
            <a:off x="152400" y="2743200"/>
            <a:ext cx="23102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Backplane connector</a:t>
            </a:r>
          </a:p>
          <a:p>
            <a:r>
              <a:rPr lang="en-US" dirty="0" smtClean="0"/>
              <a:t>Is high density</a:t>
            </a:r>
            <a:r>
              <a:rPr lang="en-US" dirty="0"/>
              <a:t> </a:t>
            </a:r>
            <a:r>
              <a:rPr lang="en-US" dirty="0" smtClean="0"/>
              <a:t>and will</a:t>
            </a:r>
          </a:p>
          <a:p>
            <a:r>
              <a:rPr lang="en-US" dirty="0" smtClean="0"/>
              <a:t>be hard to probe.</a:t>
            </a:r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 flipV="1">
            <a:off x="2462648" y="3048003"/>
            <a:ext cx="1194955" cy="1568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32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Backplane Connector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connector is very high density and we are concerned that probing the signals will be difficult.</a:t>
            </a:r>
          </a:p>
          <a:p>
            <a:r>
              <a:rPr lang="en-US" dirty="0" smtClean="0"/>
              <a:t>Is it possible to use a lower density connector?</a:t>
            </a:r>
          </a:p>
          <a:p>
            <a:r>
              <a:rPr lang="en-US" dirty="0" smtClean="0"/>
              <a:t>What percentage of pins in the connector are used?</a:t>
            </a:r>
          </a:p>
        </p:txBody>
      </p:sp>
    </p:spTree>
    <p:extLst>
      <p:ext uri="{BB962C8B-B14F-4D97-AF65-F5344CB8AC3E}">
        <p14:creationId xmlns:p14="http://schemas.microsoft.com/office/powerpoint/2010/main" val="20308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Backplane Traces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524000"/>
            <a:ext cx="4274900" cy="4038599"/>
          </a:xfrm>
        </p:spPr>
      </p:pic>
      <p:sp>
        <p:nvSpPr>
          <p:cNvPr id="8" name="TextBox 7"/>
          <p:cNvSpPr txBox="1"/>
          <p:nvPr/>
        </p:nvSpPr>
        <p:spPr>
          <a:xfrm>
            <a:off x="-29570" y="2286000"/>
            <a:ext cx="2544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Backplane traces are small and close</a:t>
            </a:r>
            <a:r>
              <a:rPr lang="en-US" dirty="0"/>
              <a:t> </a:t>
            </a:r>
            <a:r>
              <a:rPr lang="en-US" dirty="0" smtClean="0"/>
              <a:t>together.</a:t>
            </a: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2514599" y="2609166"/>
            <a:ext cx="1066801" cy="59123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9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Backplane Traces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Backplane traces are small and close together.</a:t>
            </a:r>
          </a:p>
          <a:p>
            <a:r>
              <a:rPr lang="en-US" dirty="0" smtClean="0"/>
              <a:t>What are the trace widths?</a:t>
            </a:r>
          </a:p>
          <a:p>
            <a:r>
              <a:rPr lang="en-US" dirty="0" smtClean="0"/>
              <a:t>What is the spacing between traces?</a:t>
            </a:r>
          </a:p>
          <a:p>
            <a:r>
              <a:rPr lang="en-US" dirty="0" smtClean="0"/>
              <a:t>Has there been any crosstalk problems?</a:t>
            </a:r>
          </a:p>
          <a:p>
            <a:r>
              <a:rPr lang="en-US" dirty="0" smtClean="0"/>
              <a:t>Has there been any manufacturability problems?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1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Improper Trace Clearance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600200"/>
            <a:ext cx="5056055" cy="4518177"/>
          </a:xfrm>
        </p:spPr>
      </p:pic>
      <p:sp>
        <p:nvSpPr>
          <p:cNvPr id="8" name="TextBox 7"/>
          <p:cNvSpPr txBox="1"/>
          <p:nvPr/>
        </p:nvSpPr>
        <p:spPr>
          <a:xfrm>
            <a:off x="0" y="2438400"/>
            <a:ext cx="24493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Concerned that there is </a:t>
            </a:r>
          </a:p>
          <a:p>
            <a:r>
              <a:rPr lang="en-US" dirty="0" smtClean="0"/>
              <a:t>not enough clearance </a:t>
            </a:r>
          </a:p>
          <a:p>
            <a:r>
              <a:rPr lang="en-US" dirty="0" smtClean="0"/>
              <a:t>between trace and </a:t>
            </a:r>
          </a:p>
          <a:p>
            <a:r>
              <a:rPr lang="en-US" dirty="0" smtClean="0"/>
              <a:t>mounting hole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33600" y="3200400"/>
            <a:ext cx="15240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1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Improper Trace Clearance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seems to be no clearance between mounting hole and signal trace</a:t>
            </a:r>
          </a:p>
          <a:p>
            <a:r>
              <a:rPr lang="en-US" dirty="0" smtClean="0"/>
              <a:t>What is the spacing between mounting holes and traces?</a:t>
            </a:r>
          </a:p>
          <a:p>
            <a:r>
              <a:rPr lang="en-US" dirty="0" smtClean="0"/>
              <a:t>Has there been manufacturability problems with the current spacing?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Chain Preamplifier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Has large signal gain (~9.2x) and the output voltage range is ~+/- 3.7V.  The amplifier will hit the rail at ~57,500 e- which is less than full well.</a:t>
            </a:r>
          </a:p>
          <a:p>
            <a:r>
              <a:rPr lang="en-US" dirty="0" smtClean="0"/>
              <a:t>Has the compensation capacitor been connected to the negative supply voltage?</a:t>
            </a:r>
          </a:p>
          <a:p>
            <a:r>
              <a:rPr lang="en-US" dirty="0" smtClean="0"/>
              <a:t>Datasheet recommends a resistor in the compensation network.  Has this been added?</a:t>
            </a:r>
          </a:p>
          <a:p>
            <a:r>
              <a:rPr lang="en-US" dirty="0"/>
              <a:t>Does compensation capacitor prevent oscillation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35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Analog Second Stage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143" y="1295400"/>
            <a:ext cx="6253081" cy="3810957"/>
          </a:xfrm>
        </p:spPr>
      </p:pic>
      <p:cxnSp>
        <p:nvCxnSpPr>
          <p:cNvPr id="9" name="Straight Arrow Connector 8"/>
          <p:cNvCxnSpPr/>
          <p:nvPr/>
        </p:nvCxnSpPr>
        <p:spPr>
          <a:xfrm flipV="1">
            <a:off x="2362200" y="3886200"/>
            <a:ext cx="533400" cy="1524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81200" y="5638800"/>
            <a:ext cx="2423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33pF in parallel to</a:t>
            </a:r>
          </a:p>
          <a:p>
            <a:r>
              <a:rPr lang="en-US" dirty="0" smtClean="0"/>
              <a:t>Make truly differential</a:t>
            </a:r>
          </a:p>
        </p:txBody>
      </p:sp>
    </p:spTree>
    <p:extLst>
      <p:ext uri="{BB962C8B-B14F-4D97-AF65-F5344CB8AC3E}">
        <p14:creationId xmlns:p14="http://schemas.microsoft.com/office/powerpoint/2010/main" val="25895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 Second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a 33pF capacitor been added in parallel to R67?</a:t>
            </a:r>
          </a:p>
        </p:txBody>
      </p:sp>
    </p:spTree>
    <p:extLst>
      <p:ext uri="{BB962C8B-B14F-4D97-AF65-F5344CB8AC3E}">
        <p14:creationId xmlns:p14="http://schemas.microsoft.com/office/powerpoint/2010/main" val="225529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Amplifier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37100"/>
            <a:ext cx="5857123" cy="4989063"/>
          </a:xfrm>
        </p:spPr>
      </p:pic>
      <p:cxnSp>
        <p:nvCxnSpPr>
          <p:cNvPr id="10" name="Straight Arrow Connector 9"/>
          <p:cNvCxnSpPr>
            <a:stCxn id="12" idx="0"/>
          </p:cNvCxnSpPr>
          <p:nvPr/>
        </p:nvCxnSpPr>
        <p:spPr>
          <a:xfrm flipH="1" flipV="1">
            <a:off x="5486400" y="1905000"/>
            <a:ext cx="19812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91200" y="2362200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there a logic to the capacitor values?</a:t>
            </a:r>
          </a:p>
          <a:p>
            <a:r>
              <a:rPr lang="en-US" dirty="0" smtClean="0"/>
              <a:t>Why are there two in parallel?</a:t>
            </a:r>
          </a:p>
          <a:p>
            <a:r>
              <a:rPr lang="en-US" dirty="0" smtClean="0"/>
              <a:t>Open loop is possible in this configuration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5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Amplifier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logical scheme to the values of capacitors chosen?</a:t>
            </a:r>
          </a:p>
          <a:p>
            <a:r>
              <a:rPr lang="en-US" dirty="0" smtClean="0"/>
              <a:t>Why are there two capacitors in parallel in each feedback path?</a:t>
            </a:r>
          </a:p>
          <a:p>
            <a:r>
              <a:rPr lang="en-US" dirty="0" smtClean="0"/>
              <a:t>Putting the amplifier into open loop is possible with this configuration.  How is this prevented?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Amplifier Bypass Capacitors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447800"/>
            <a:ext cx="4614588" cy="3144177"/>
          </a:xfrm>
        </p:spPr>
      </p:pic>
      <p:sp>
        <p:nvSpPr>
          <p:cNvPr id="8" name="TextBox 7"/>
          <p:cNvSpPr txBox="1"/>
          <p:nvPr/>
        </p:nvSpPr>
        <p:spPr>
          <a:xfrm>
            <a:off x="1524000" y="479247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are the only bypass capacitors for</a:t>
            </a:r>
          </a:p>
          <a:p>
            <a:r>
              <a:rPr lang="en-US" dirty="0" smtClean="0"/>
              <a:t>All of the op-amps.  There should be a pair</a:t>
            </a:r>
          </a:p>
          <a:p>
            <a:r>
              <a:rPr lang="en-US" dirty="0" smtClean="0"/>
              <a:t>near each op-amp.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8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Amplifier Bypass Capacitors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bypass capacitors been added for each amplifier on board?</a:t>
            </a:r>
          </a:p>
          <a:p>
            <a:r>
              <a:rPr lang="en-US" dirty="0" smtClean="0"/>
              <a:t>Oscillation problems can occur without these capacitors.  What have the tests of the board shown?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9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656</Words>
  <Application>Microsoft Office PowerPoint</Application>
  <PresentationFormat>On-screen Show (4:3)</PresentationFormat>
  <Paragraphs>91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Questions on IFPAC_SCHEMATIC</vt:lpstr>
      <vt:lpstr>Signal Chain Preamplifier</vt:lpstr>
      <vt:lpstr>Signal Chain Preamplifier</vt:lpstr>
      <vt:lpstr>Analog Second Stage </vt:lpstr>
      <vt:lpstr>Analog Second Stage</vt:lpstr>
      <vt:lpstr>Integration Amplifier</vt:lpstr>
      <vt:lpstr>Integration Amplifier</vt:lpstr>
      <vt:lpstr>Amplifier Bypass Capacitors</vt:lpstr>
      <vt:lpstr>Amplifier Bypass Capacitors</vt:lpstr>
      <vt:lpstr>Buffer Amplifier</vt:lpstr>
      <vt:lpstr>Buffer Amplifier</vt:lpstr>
      <vt:lpstr>ADC Questions</vt:lpstr>
      <vt:lpstr>ADC Questions</vt:lpstr>
      <vt:lpstr>ADC Input Question</vt:lpstr>
      <vt:lpstr>ADC Input Question</vt:lpstr>
      <vt:lpstr>Bias Amplifier</vt:lpstr>
      <vt:lpstr>Bias Amplifier</vt:lpstr>
      <vt:lpstr>Number of Bias Lines</vt:lpstr>
      <vt:lpstr>Number of Bias Lines</vt:lpstr>
      <vt:lpstr>Backplane Connector</vt:lpstr>
      <vt:lpstr>Backplane Connector</vt:lpstr>
      <vt:lpstr>Backplane Traces</vt:lpstr>
      <vt:lpstr>Backplane Traces</vt:lpstr>
      <vt:lpstr>Improper Trace Clearance</vt:lpstr>
      <vt:lpstr>Improper Trace Clearance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kaye</dc:creator>
  <cp:lastModifiedBy>kaye</cp:lastModifiedBy>
  <cp:revision>48</cp:revision>
  <dcterms:created xsi:type="dcterms:W3CDTF">2013-01-10T23:29:09Z</dcterms:created>
  <dcterms:modified xsi:type="dcterms:W3CDTF">2013-01-24T05:55:37Z</dcterms:modified>
</cp:coreProperties>
</file>