
<file path=[Content_Types].xml><?xml version="1.0" encoding="utf-8"?>
<Types xmlns="http://schemas.openxmlformats.org/package/2006/content-types">
  <Default Extension="tmp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84" r:id="rId4"/>
    <p:sldId id="28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121" d="100"/>
          <a:sy n="121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59A29F7-0942-4E0B-98A4-324C582597A2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C466889A-8898-4EDD-B240-D39EA97A9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0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859A-BC45-469E-95E8-934D964607A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4665-B377-48A3-A0EE-85862BD7DB24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5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11AD0-2C3D-4DC8-8225-8DE6EA6F8C84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1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606C-EF0A-4329-8B93-9D504C0A1BEB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7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1C0E-C3AD-46D3-9C9D-0D81B6EFE409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4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D39B0-2A23-4E6D-AABF-052364CCB1B7}" type="datetime1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8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987EA-45D7-48AB-BCFE-C375B0BE3856}" type="datetime1">
              <a:rPr lang="en-US" smtClean="0"/>
              <a:t>12/11/2015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71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A1F5C-A6F3-4661-BBED-1A261D745FE1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0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61D3-305E-463E-A191-7B21A2B70AAA}" type="datetime1">
              <a:rPr lang="en-US" smtClean="0"/>
              <a:t>12/11/2015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9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A9D2-81CC-42FD-9034-292BAE0D85C0}" type="datetime1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7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B544-AFF9-413A-9C16-D31DFE5884F9}" type="datetime1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1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1639E-6F08-40A4-A674-7A9E18F71523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0173-05B5-40A6-B551-021D9A2E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0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WASP </a:t>
            </a:r>
            <a:br>
              <a:rPr lang="en-US" dirty="0" smtClean="0"/>
            </a:br>
            <a:r>
              <a:rPr lang="en-US" dirty="0" smtClean="0"/>
              <a:t>Science </a:t>
            </a:r>
            <a:r>
              <a:rPr lang="en-US" dirty="0" smtClean="0"/>
              <a:t>&amp; Guide CCD </a:t>
            </a:r>
            <a:br>
              <a:rPr lang="en-US" dirty="0" smtClean="0"/>
            </a:br>
            <a:r>
              <a:rPr lang="en-US" dirty="0" smtClean="0"/>
              <a:t>Assembly Fixture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Step By Step Procedure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EB7-0389-4105-8747-7D6F9312F2A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3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8" y="1600200"/>
            <a:ext cx="7106104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0655-A798-4FE1-8781-97D86CD5F06A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3652" y="1219199"/>
            <a:ext cx="4765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8: Bolt the Coupler to the rotation Stage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5029200" y="1373088"/>
            <a:ext cx="228600" cy="2132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39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42" y="1600200"/>
            <a:ext cx="6989516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ZTF 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9D89-71E5-4E9E-A903-83181A99A3B5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1227438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9: Lift the coupler to the CCD Base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3505200" y="1381327"/>
            <a:ext cx="1295400" cy="1819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68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70" y="1600200"/>
            <a:ext cx="653606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24369-EBD4-4CB1-8247-DD86F1A5D840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1219199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10: Secure the CCD to the Coupler using the Barrel Nuts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5029200" y="1373088"/>
            <a:ext cx="76200" cy="22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30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15" y="1600200"/>
            <a:ext cx="663837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4B4D3-0CDF-4127-89E7-9DC88A54ADEF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11: Remove the Handler Pin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4495800" y="1296889"/>
            <a:ext cx="685800" cy="3579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805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48" y="1600200"/>
            <a:ext cx="7001703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F452-EB61-4837-AD99-344B2ABEEF5A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1430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12: Unscrew the Handler from the CCD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657600" y="1296889"/>
            <a:ext cx="1447800" cy="2513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3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20" y="1600200"/>
            <a:ext cx="7012559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53057-7887-488E-A4B9-5FE7C4DDF966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700" y="12192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13: </a:t>
            </a:r>
            <a:r>
              <a:rPr lang="en-US" sz="1400" dirty="0" smtClean="0"/>
              <a:t>Park the Handler Assembly.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619500" y="1373089"/>
            <a:ext cx="2628900" cy="3579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939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34" y="1600200"/>
            <a:ext cx="6746331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3B2B-A962-4939-B218-755324B39E79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239795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14: Install the Ribbon Holders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200400" y="1393684"/>
            <a:ext cx="1828800" cy="2416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11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69" y="1600200"/>
            <a:ext cx="6718861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6637-DC0A-43C7-BF91-00F5187E73DE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8872" y="1219200"/>
            <a:ext cx="346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15: Rotate the Stage 180 </a:t>
            </a:r>
            <a:r>
              <a:rPr lang="en-US" sz="1400" dirty="0" err="1" smtClean="0"/>
              <a:t>deg</a:t>
            </a:r>
            <a:r>
              <a:rPr lang="en-US" sz="1400" dirty="0" smtClean="0"/>
              <a:t> and lock it.</a:t>
            </a:r>
            <a:endParaRPr lang="en-US" sz="1400" dirty="0"/>
          </a:p>
        </p:txBody>
      </p:sp>
      <p:cxnSp>
        <p:nvCxnSpPr>
          <p:cNvPr id="13" name="Straight Arrow Connector 12"/>
          <p:cNvCxnSpPr>
            <a:stCxn id="7" idx="3"/>
          </p:cNvCxnSpPr>
          <p:nvPr/>
        </p:nvCxnSpPr>
        <p:spPr>
          <a:xfrm>
            <a:off x="3581400" y="1373089"/>
            <a:ext cx="1828800" cy="1598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115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24" y="1600200"/>
            <a:ext cx="6285351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99D1-C724-4E55-8F6C-79F4FBD0EB08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1217712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16: Slide the horizontal Stage into place.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886200" y="1371601"/>
            <a:ext cx="990600" cy="2666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036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10" y="1600200"/>
            <a:ext cx="671958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E53E3-B064-4B80-8E21-847235208854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295400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17: Lower the CCD into vertical position between jaws.: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5181600" y="1449289"/>
            <a:ext cx="304800" cy="2284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9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1288"/>
            <a:ext cx="8229600" cy="44437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WASP CCD Assembly Fixture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3800" y="1299822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CCD Handler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12998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WASP Dewar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9629" y="1282392"/>
            <a:ext cx="1409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Rotation Stage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89279" y="6226555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Optical Bench</a:t>
            </a:r>
            <a:endParaRPr lang="en-US" sz="1400" dirty="0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 flipV="1">
            <a:off x="5884479" y="5814035"/>
            <a:ext cx="304800" cy="5664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1"/>
          </p:cNvCxnSpPr>
          <p:nvPr/>
        </p:nvCxnSpPr>
        <p:spPr>
          <a:xfrm flipH="1">
            <a:off x="5029200" y="1453711"/>
            <a:ext cx="2514600" cy="2737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1"/>
          </p:cNvCxnSpPr>
          <p:nvPr/>
        </p:nvCxnSpPr>
        <p:spPr>
          <a:xfrm flipH="1">
            <a:off x="1726447" y="1453712"/>
            <a:ext cx="254753" cy="624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3" idx="1"/>
          </p:cNvCxnSpPr>
          <p:nvPr/>
        </p:nvCxnSpPr>
        <p:spPr>
          <a:xfrm flipH="1">
            <a:off x="4419600" y="1436281"/>
            <a:ext cx="760029" cy="17641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33E2A-7818-4DB3-AD91-5E884835E846}" type="datetime1">
              <a:rPr lang="en-US" smtClean="0"/>
              <a:t>12/11/2015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302" y="6072667"/>
            <a:ext cx="16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Horizontal Stage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 flipH="1" flipV="1">
            <a:off x="1701423" y="5029200"/>
            <a:ext cx="25024" cy="1197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27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87" y="1600200"/>
            <a:ext cx="6745225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EB01-91A6-41FA-9B20-A3B08EDFD06F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1217712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18: Close the jaws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057400" y="1371601"/>
            <a:ext cx="5715000" cy="3428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835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8" y="1600200"/>
            <a:ext cx="7203484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19: Unbolt the CCD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2209800" y="1371601"/>
            <a:ext cx="1447800" cy="1523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2209800" y="1371601"/>
            <a:ext cx="3429000" cy="1447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677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2" y="1600200"/>
            <a:ext cx="7421695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20: Raise the Rotation Stage Clear.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3200400" y="1371601"/>
            <a:ext cx="1447800" cy="72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1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8" y="1600200"/>
            <a:ext cx="7958603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21: Slide the CCD under the Dewar.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H="1">
            <a:off x="2971800" y="1371601"/>
            <a:ext cx="533400" cy="2057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663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1600200"/>
            <a:ext cx="7316732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22: </a:t>
            </a:r>
            <a:r>
              <a:rPr lang="en-US" sz="1400" dirty="0" smtClean="0"/>
              <a:t>Lower the Guide rods to the CCD thru the Dewar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H="1">
            <a:off x="3429000" y="1371601"/>
            <a:ext cx="1066800" cy="457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576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6" y="1600200"/>
            <a:ext cx="7626347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23: </a:t>
            </a:r>
            <a:r>
              <a:rPr lang="en-US" sz="1400" dirty="0" smtClean="0"/>
              <a:t>Open the Jaws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2133600" y="1371601"/>
            <a:ext cx="457200" cy="2819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637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73" y="1600200"/>
            <a:ext cx="7249053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24: </a:t>
            </a:r>
            <a:r>
              <a:rPr lang="en-US" sz="1400" dirty="0" smtClean="0"/>
              <a:t>Pull the CCD Up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2133600" y="1371601"/>
            <a:ext cx="914400" cy="380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408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62" y="1600200"/>
            <a:ext cx="5951076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25: </a:t>
            </a:r>
            <a:r>
              <a:rPr lang="en-US" sz="1400" dirty="0" smtClean="0"/>
              <a:t>Replace Guide Rods with Fasteners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H="1">
            <a:off x="3048000" y="1371601"/>
            <a:ext cx="762000" cy="761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221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62" y="1600200"/>
            <a:ext cx="5951076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26: </a:t>
            </a:r>
            <a:r>
              <a:rPr lang="en-US" sz="1400" dirty="0" smtClean="0"/>
              <a:t>Replace Guide Rods with Fasteners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H="1">
            <a:off x="3048000" y="1371601"/>
            <a:ext cx="762000" cy="761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176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40" y="1600200"/>
            <a:ext cx="6267519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27: </a:t>
            </a:r>
            <a:r>
              <a:rPr lang="en-US" sz="1400" dirty="0" smtClean="0"/>
              <a:t>Slide the Horizontal Stage into place and open the jaws.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5029200" y="1371601"/>
            <a:ext cx="304800" cy="2743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487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2" y="1600200"/>
            <a:ext cx="8040296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WASP 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D9F0-A350-4A48-8D71-FC194F54EA6E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71149"/>
            <a:ext cx="3509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1: </a:t>
            </a:r>
            <a:r>
              <a:rPr lang="en-US" sz="1400" dirty="0" smtClean="0"/>
              <a:t>Slide the CCD Handler into position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662172" y="1425038"/>
            <a:ext cx="376428" cy="2613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9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65" y="1600200"/>
            <a:ext cx="658827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28: </a:t>
            </a:r>
            <a:r>
              <a:rPr lang="en-US" sz="1400" dirty="0" smtClean="0"/>
              <a:t>Place the Guide CCD between the Jaws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3810000" y="1371601"/>
            <a:ext cx="762000" cy="2057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108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55" y="1600200"/>
            <a:ext cx="6173489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29: </a:t>
            </a:r>
            <a:r>
              <a:rPr lang="en-US" sz="1400" dirty="0" smtClean="0"/>
              <a:t>Close the Jaws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2057400" y="1371601"/>
            <a:ext cx="1371600" cy="2666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801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6" y="1600200"/>
            <a:ext cx="7076847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30: </a:t>
            </a:r>
            <a:r>
              <a:rPr lang="en-US" sz="1400" dirty="0" smtClean="0"/>
              <a:t>Rotate the Dewar 90 </a:t>
            </a:r>
            <a:r>
              <a:rPr lang="en-US" sz="1400" dirty="0" err="1" smtClean="0"/>
              <a:t>deg</a:t>
            </a:r>
            <a:r>
              <a:rPr lang="en-US" sz="1400" dirty="0" smtClean="0"/>
              <a:t> CCW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H="1">
            <a:off x="3124200" y="1371601"/>
            <a:ext cx="76200" cy="838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777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99" y="1600200"/>
            <a:ext cx="4834201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31: </a:t>
            </a:r>
            <a:r>
              <a:rPr lang="en-US" sz="1400" dirty="0" smtClean="0"/>
              <a:t>Slide the Horizontal Stage into position under the Dewar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5105400" y="1371601"/>
            <a:ext cx="0" cy="2590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35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48" y="1600200"/>
            <a:ext cx="6619704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32: </a:t>
            </a:r>
            <a:r>
              <a:rPr lang="en-US" sz="1400" dirty="0" smtClean="0"/>
              <a:t>Lower the Guide rods to the CCD thru the Dewar.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5105400" y="1371601"/>
            <a:ext cx="0" cy="2590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046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3" y="1600200"/>
            <a:ext cx="6987273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33: </a:t>
            </a:r>
            <a:r>
              <a:rPr lang="en-US" sz="1400" dirty="0" smtClean="0"/>
              <a:t>Open the Jaws.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2133600" y="1371601"/>
            <a:ext cx="1371600" cy="4495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592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34" y="1600200"/>
            <a:ext cx="6243532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34: </a:t>
            </a:r>
            <a:r>
              <a:rPr lang="en-US" sz="1400" dirty="0" smtClean="0"/>
              <a:t>Pull the CCD up and fasten it.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3124200" y="1371601"/>
            <a:ext cx="1371600" cy="533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310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92" y="1600200"/>
            <a:ext cx="6396015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90B-01A3-4271-BD29-0EA47749B31E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7712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35: </a:t>
            </a:r>
            <a:r>
              <a:rPr lang="en-US" sz="1400" dirty="0" smtClean="0"/>
              <a:t>Set the </a:t>
            </a:r>
            <a:r>
              <a:rPr lang="en-US" sz="1400" dirty="0" err="1" smtClean="0"/>
              <a:t>Horiz</a:t>
            </a:r>
            <a:r>
              <a:rPr lang="en-US" sz="1400" dirty="0" smtClean="0"/>
              <a:t> Stage for the AFT CCD and repeat from step 27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H="1">
            <a:off x="3352800" y="1371601"/>
            <a:ext cx="1981200" cy="3733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767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4" y="1600200"/>
            <a:ext cx="7707631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WASP 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D9F0-A350-4A48-8D71-FC194F54EA6E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254371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2: Bolt the CCD package to </a:t>
            </a:r>
            <a:r>
              <a:rPr lang="en-US" sz="1400" dirty="0" smtClean="0"/>
              <a:t>the Handler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505200" y="1408260"/>
            <a:ext cx="3276600" cy="1792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4" y="1600200"/>
            <a:ext cx="7308212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D9F0-A350-4A48-8D71-FC194F54EA6E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22024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3: Install </a:t>
            </a:r>
            <a:r>
              <a:rPr lang="en-US" sz="1400" dirty="0" smtClean="0"/>
              <a:t>the </a:t>
            </a:r>
            <a:r>
              <a:rPr lang="en-US" sz="1400" dirty="0" smtClean="0"/>
              <a:t>CCD Handler to the Base.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3733800" y="1374133"/>
            <a:ext cx="990600" cy="2816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9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26" y="1600200"/>
            <a:ext cx="6336347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C606-7981-43B5-8042-3EC743170E1B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295399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</a:t>
            </a:r>
            <a:r>
              <a:rPr lang="en-US" sz="1400" dirty="0" smtClean="0"/>
              <a:t>4: Install the connector attachment hardware and Free </a:t>
            </a:r>
            <a:r>
              <a:rPr lang="en-US" sz="1400" dirty="0" smtClean="0"/>
              <a:t>the Ribbons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5715000" y="1449288"/>
            <a:ext cx="0" cy="22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24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14" y="1600200"/>
            <a:ext cx="6491971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E93-D1FB-41AA-9429-432393A3DD94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28349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5: </a:t>
            </a:r>
            <a:r>
              <a:rPr lang="en-US" sz="1400" dirty="0" smtClean="0"/>
              <a:t>Remove the e2v Cover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2743200" y="1437379"/>
            <a:ext cx="2209800" cy="1610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43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70" y="1600200"/>
            <a:ext cx="637666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880D-6EB3-4B49-B08C-41806BA84C50}" type="datetime1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21259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6: </a:t>
            </a:r>
            <a:r>
              <a:rPr lang="en-US" sz="1400" dirty="0" smtClean="0"/>
              <a:t>Unbolt the e2v Bottom cover.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048000" y="1375148"/>
            <a:ext cx="2057400" cy="23586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19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90" y="1600200"/>
            <a:ext cx="6795619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</a:t>
            </a:r>
            <a:r>
              <a:rPr lang="en-US" dirty="0" smtClean="0"/>
              <a:t>CCD Assembly Fixture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904B-B65F-46B9-AD48-3E51E90CFEA5}" type="datetime1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 Delacroix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0173-05B5-40A6-B551-021D9A2E9EB7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1221259"/>
            <a:ext cx="50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Step </a:t>
            </a:r>
            <a:r>
              <a:rPr lang="en-US" sz="1400" dirty="0" smtClean="0"/>
              <a:t>7: </a:t>
            </a:r>
            <a:r>
              <a:rPr lang="en-US" sz="1400" dirty="0" smtClean="0"/>
              <a:t>Insert the </a:t>
            </a:r>
            <a:r>
              <a:rPr lang="en-US" sz="1400" dirty="0" smtClean="0"/>
              <a:t>Coupler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H="1">
            <a:off x="4572000" y="1375148"/>
            <a:ext cx="533400" cy="22824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158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34191</TotalTime>
  <Words>641</Words>
  <Application>Microsoft Office PowerPoint</Application>
  <PresentationFormat>On-screen Show (4:3)</PresentationFormat>
  <Paragraphs>189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WASP  Science &amp; Guide CCD 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ZTF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  <vt:lpstr>WASP CCD Assembly Fixture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Delacroix</dc:creator>
  <cp:lastModifiedBy>Alex Delacroix</cp:lastModifiedBy>
  <cp:revision>47</cp:revision>
  <cp:lastPrinted>2015-12-02T20:29:18Z</cp:lastPrinted>
  <dcterms:created xsi:type="dcterms:W3CDTF">2015-08-28T16:28:55Z</dcterms:created>
  <dcterms:modified xsi:type="dcterms:W3CDTF">2015-12-12T00:16:31Z</dcterms:modified>
</cp:coreProperties>
</file>