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76" d="100"/>
          <a:sy n="76" d="100"/>
        </p:scale>
        <p:origin x="-108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59A29F7-0942-4E0B-98A4-324C582597A2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466889A-8898-4EDD-B240-D39EA97A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1859A-BC45-469E-95E8-934D964607AE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665-B377-48A3-A0EE-85862BD7DB24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1AD0-2C3D-4DC8-8225-8DE6EA6F8C84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606C-EF0A-4329-8B93-9D504C0A1BEB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7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1C0E-C3AD-46D3-9C9D-0D81B6EFE409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39B0-2A23-4E6D-AABF-052364CCB1B7}" type="datetime1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7EA-45D7-48AB-BCFE-C375B0BE3856}" type="datetime1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F5C-A6F3-4661-BBED-1A261D745FE1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61D3-305E-463E-A191-7B21A2B70AAA}" type="datetime1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9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A9D2-81CC-42FD-9034-292BAE0D85C0}" type="datetime1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44-AFF9-413A-9C16-D31DFE5884F9}" type="datetime1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639E-6F08-40A4-A674-7A9E18F71523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0173-05B5-40A6-B551-021D9A2E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WASP </a:t>
            </a:r>
            <a:br>
              <a:rPr lang="en-US" dirty="0" smtClean="0"/>
            </a:br>
            <a:r>
              <a:rPr lang="en-US" dirty="0" smtClean="0"/>
              <a:t>Science CCD Assembly Fixture</a:t>
            </a:r>
            <a:br>
              <a:rPr lang="en-US" dirty="0" smtClean="0"/>
            </a:br>
            <a:r>
              <a:rPr lang="en-US" dirty="0" smtClean="0"/>
              <a:t>No Guiders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 By Step Procedure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BEB7-0389-4105-8747-7D6F9312F2AE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1600200"/>
            <a:ext cx="6632812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ZTF 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9D89-71E5-4E9E-A903-83181A99A3B5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227438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8: Insert the 3 Temporary Barrel Nuts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505200" y="1381327"/>
            <a:ext cx="1295400" cy="1819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8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55" y="1600200"/>
            <a:ext cx="682288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4369-EBD4-4CB1-8247-DD86F1A5D840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219199"/>
            <a:ext cx="315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9: Free the CCD from the Handler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307080" y="1373088"/>
            <a:ext cx="1188720" cy="2055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0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3" y="1600200"/>
            <a:ext cx="665185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B4D3-0CDF-4127-89E7-9DC88A54ADEF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10: Remove the Short Screw and slide the Coupler all the way to the Long bolt out.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H="1">
            <a:off x="4419600" y="1404610"/>
            <a:ext cx="76200" cy="1414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8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02" y="1600200"/>
            <a:ext cx="671719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F452-EB61-4837-AD99-344B2ABEEF5A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11: Move the Handler to its parking location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H="1">
            <a:off x="3429000" y="1404610"/>
            <a:ext cx="228600" cy="2100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3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3" y="1600200"/>
            <a:ext cx="687005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3057-7887-488E-A4B9-5FE7C4DDF966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1219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12: Install the CCD ribbon holders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619500" y="1373089"/>
            <a:ext cx="1638300" cy="1979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3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91" y="1600200"/>
            <a:ext cx="6867417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53B2B-A962-4939-B218-755324B39E79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23979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13: the 2 aft Guide rods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514600" y="1393684"/>
            <a:ext cx="1981200" cy="2111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1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90" y="1600200"/>
            <a:ext cx="662522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6637-DC0A-43C7-BF91-00F5187E73DE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872" y="1219200"/>
            <a:ext cx="2395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14: Slide the CCD Out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514600" y="1373089"/>
            <a:ext cx="1981200" cy="531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1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48" y="1600200"/>
            <a:ext cx="5834904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99D1-C724-4E55-8F6C-79F4FBD0EB08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217712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15: Install the CCD guide rods thru the Dewar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886200" y="1371601"/>
            <a:ext cx="609600" cy="1523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3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54" y="1600200"/>
            <a:ext cx="6499891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53E3-B064-4B80-8E21-847235208854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16: Slide the CCD into position: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200400" y="1449289"/>
            <a:ext cx="1066800" cy="1370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9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04" y="1600200"/>
            <a:ext cx="6655391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EB01-91A6-41FA-9B20-A3B08EDFD06F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217712"/>
            <a:ext cx="293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17: Tighten the Captive fastener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3086100" y="1371601"/>
            <a:ext cx="1485900" cy="2209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3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384"/>
            <a:ext cx="8229600" cy="44935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WASP CCD Assembly Fixture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9500" y="240178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CCD Handler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145371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Vertical Bracket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1320722"/>
            <a:ext cx="140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WASP Dewar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567180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Optical Bench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6477000" y="5259288"/>
            <a:ext cx="304800" cy="566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1"/>
          </p:cNvCxnSpPr>
          <p:nvPr/>
        </p:nvCxnSpPr>
        <p:spPr>
          <a:xfrm flipH="1">
            <a:off x="2590800" y="2555677"/>
            <a:ext cx="1028700" cy="949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1"/>
          </p:cNvCxnSpPr>
          <p:nvPr/>
        </p:nvCxnSpPr>
        <p:spPr>
          <a:xfrm flipH="1">
            <a:off x="2183647" y="1607601"/>
            <a:ext cx="254753" cy="624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3"/>
          </p:cNvCxnSpPr>
          <p:nvPr/>
        </p:nvCxnSpPr>
        <p:spPr>
          <a:xfrm>
            <a:off x="5905500" y="1474611"/>
            <a:ext cx="876300" cy="44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3E2A-7818-4DB3-AD91-5E884835E846}" type="datetime1">
              <a:rPr lang="en-US" smtClean="0"/>
              <a:t>12/9/2015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1" y="1600200"/>
            <a:ext cx="6870738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90B-01A3-4271-BD29-0EA47749B31E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17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18: Install the remaining 2 fasteners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3352800" y="1371601"/>
            <a:ext cx="2438400" cy="289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352800" y="1371601"/>
            <a:ext cx="2362200" cy="1142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7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31" y="1600200"/>
            <a:ext cx="6821137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WASP 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9F0-A350-4A48-8D71-FC194F54EA6E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528" y="1254371"/>
            <a:ext cx="3090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1: Install the CCD on the Handler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505200" y="1408260"/>
            <a:ext cx="838200" cy="629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0" y="1600200"/>
            <a:ext cx="774213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D9F0-A350-4A48-8D71-FC194F54EA6E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220244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2: Remove the Plug covers(?); detach shorting plugs from props; re-install the shorting plugs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733800" y="1589576"/>
            <a:ext cx="228600" cy="848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81" y="1600200"/>
            <a:ext cx="6515438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C606-7981-43B5-8042-3EC743170E1B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29539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3: Free the Ribbons </a:t>
            </a:r>
          </a:p>
          <a:p>
            <a:pPr algn="r"/>
            <a:r>
              <a:rPr lang="en-US" sz="1400" dirty="0" smtClean="0"/>
              <a:t>by removing props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048000" y="1557009"/>
            <a:ext cx="1143000" cy="1414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92" y="1600200"/>
            <a:ext cx="6758415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E93-D1FB-41AA-9429-432393A3DD94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8349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4: Remove the e2v Cover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743200" y="1437379"/>
            <a:ext cx="1295400" cy="84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10" y="1600200"/>
            <a:ext cx="677937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880D-6EB3-4B49-B08C-41806BA84C50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2125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5: Unbolt the e2v Bottom cover.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3048000" y="1375148"/>
            <a:ext cx="838200" cy="1901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9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0" y="1600200"/>
            <a:ext cx="666269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904B-B65F-46B9-AD48-3E51E90CFEA5}" type="datetime1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1221259"/>
            <a:ext cx="244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6: Insert the Coupler et Fasten it with the short screw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520696" y="1482869"/>
            <a:ext cx="1213104" cy="1260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5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75" y="1600200"/>
            <a:ext cx="662904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WASP </a:t>
            </a:r>
            <a:r>
              <a:rPr lang="en-US" dirty="0" smtClean="0"/>
              <a:t>CCD Assembly Fixture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655-A798-4FE1-8781-97D86CD5F06A}" type="datetime1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 Delacroix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0173-05B5-40A6-B551-021D9A2E9EB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652" y="1219199"/>
            <a:ext cx="2673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Step 7: Remove the Handler Pin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936748" y="1373088"/>
            <a:ext cx="1787652" cy="312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9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34169</TotalTime>
  <Words>347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WASP  Science CCD Assembly Fixture No Guiders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ZTF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  <vt:lpstr>WASP CCD Assembly Fixture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Delacroix</dc:creator>
  <cp:lastModifiedBy>kaye</cp:lastModifiedBy>
  <cp:revision>42</cp:revision>
  <cp:lastPrinted>2015-12-02T20:29:18Z</cp:lastPrinted>
  <dcterms:created xsi:type="dcterms:W3CDTF">2015-08-28T16:28:55Z</dcterms:created>
  <dcterms:modified xsi:type="dcterms:W3CDTF">2015-12-09T23:21:29Z</dcterms:modified>
</cp:coreProperties>
</file>