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7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1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C09A-A969-4D4D-936D-A7D1EE04297B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8689-A108-4BFD-9507-F7331297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99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C09A-A969-4D4D-936D-A7D1EE04297B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8689-A108-4BFD-9507-F7331297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4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C09A-A969-4D4D-936D-A7D1EE04297B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8689-A108-4BFD-9507-F7331297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89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C09A-A969-4D4D-936D-A7D1EE04297B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8689-A108-4BFD-9507-F7331297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119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C09A-A969-4D4D-936D-A7D1EE04297B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8689-A108-4BFD-9507-F7331297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51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C09A-A969-4D4D-936D-A7D1EE04297B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8689-A108-4BFD-9507-F7331297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36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C09A-A969-4D4D-936D-A7D1EE04297B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8689-A108-4BFD-9507-F7331297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56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C09A-A969-4D4D-936D-A7D1EE04297B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8689-A108-4BFD-9507-F7331297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C09A-A969-4D4D-936D-A7D1EE04297B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8689-A108-4BFD-9507-F7331297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06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C09A-A969-4D4D-936D-A7D1EE04297B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8689-A108-4BFD-9507-F7331297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909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C09A-A969-4D4D-936D-A7D1EE04297B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8689-A108-4BFD-9507-F7331297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384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CC09A-A969-4D4D-936D-A7D1EE04297B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C8689-A108-4BFD-9507-F73312973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7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Camera assembly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R Hein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37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925" y="1000125"/>
            <a:ext cx="6532563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6803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1609725"/>
            <a:ext cx="4000500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4165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5387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5" y="814388"/>
            <a:ext cx="283845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1007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1490663"/>
            <a:ext cx="3143250" cy="387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5242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1538288"/>
            <a:ext cx="4762500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5371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425" y="1414463"/>
            <a:ext cx="3105150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3568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2763" y="800100"/>
            <a:ext cx="3038475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6911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1504950"/>
            <a:ext cx="476250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925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663" y="1347788"/>
            <a:ext cx="4638675" cy="41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567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1566863"/>
            <a:ext cx="471487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5973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Office PowerPoint</Application>
  <PresentationFormat>On-screen Show (4:3)</PresentationFormat>
  <Paragraphs>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Camera assembly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Camera assembly</dc:title>
  <dc:creator>Martin, Stefan R (383A)</dc:creator>
  <cp:lastModifiedBy>Martin, Stefan R (383A)</cp:lastModifiedBy>
  <cp:revision>1</cp:revision>
  <dcterms:created xsi:type="dcterms:W3CDTF">2013-06-21T14:13:03Z</dcterms:created>
  <dcterms:modified xsi:type="dcterms:W3CDTF">2013-06-21T15:58:21Z</dcterms:modified>
</cp:coreProperties>
</file>