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4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8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19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5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3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6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0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0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8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CC09A-A969-4D4D-936D-A7D1EE04297B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8689-A108-4BFD-9507-F733129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7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Camera 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 Hein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3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1000125"/>
            <a:ext cx="6532563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803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1609725"/>
            <a:ext cx="40005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165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38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814388"/>
            <a:ext cx="28384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00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490663"/>
            <a:ext cx="314325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524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538288"/>
            <a:ext cx="47625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37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425" y="1414463"/>
            <a:ext cx="31051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56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800100"/>
            <a:ext cx="303847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911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504950"/>
            <a:ext cx="47625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2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347788"/>
            <a:ext cx="463867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6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1566863"/>
            <a:ext cx="47148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973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Camera assembly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 assembly</dc:title>
  <dc:creator>Martin, Stefan R (383A)</dc:creator>
  <cp:lastModifiedBy>Martin, Stefan R (383A)</cp:lastModifiedBy>
  <cp:revision>1</cp:revision>
  <dcterms:created xsi:type="dcterms:W3CDTF">2013-06-21T14:13:03Z</dcterms:created>
  <dcterms:modified xsi:type="dcterms:W3CDTF">2013-06-21T15:58:21Z</dcterms:modified>
</cp:coreProperties>
</file>