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7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4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5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3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4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5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28DA0-733F-4D40-849A-95BEDB48AAED}" type="datetimeFigureOut">
              <a:rPr lang="en-US" smtClean="0"/>
              <a:t>7/24/13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948F-5B31-F747-8E93-C0F0075FD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NIRTTS</a:t>
            </a:r>
            <a:br>
              <a:rPr lang="en-US" dirty="0" smtClean="0"/>
            </a:br>
            <a:r>
              <a:rPr lang="en-US" dirty="0" smtClean="0"/>
              <a:t>Cool Down #5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TEMPERATURE SENSOR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 Locations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300319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01"/>
                <a:gridCol w="770163"/>
                <a:gridCol w="61736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LakeShore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Optical</a:t>
                      </a:r>
                      <a:r>
                        <a:rPr lang="en-US" b="1" u="sng" baseline="0" dirty="0" smtClean="0"/>
                        <a:t> Bench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Cold Head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Thermal Link #1</a:t>
                      </a:r>
                      <a:r>
                        <a:rPr lang="en-US" b="1" u="sng" baseline="0" dirty="0" smtClean="0"/>
                        <a:t> </a:t>
                      </a:r>
                      <a:r>
                        <a:rPr lang="en-US" baseline="0" dirty="0" smtClean="0"/>
                        <a:t>cold head side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Thermal</a:t>
                      </a:r>
                      <a:r>
                        <a:rPr lang="en-US" b="1" u="sng" baseline="0" dirty="0" smtClean="0"/>
                        <a:t> Link #1 </a:t>
                      </a:r>
                      <a:r>
                        <a:rPr lang="en-US" u="none" baseline="0" dirty="0" smtClean="0"/>
                        <a:t>optical bench side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Cryo</a:t>
                      </a:r>
                      <a:r>
                        <a:rPr lang="en-US" b="1" u="sng" dirty="0" smtClean="0"/>
                        <a:t> Cooler Interface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Lens</a:t>
                      </a:r>
                      <a:r>
                        <a:rPr lang="en-US" b="1" u="sng" baseline="0" dirty="0" smtClean="0"/>
                        <a:t> Tube/Corset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Rear</a:t>
                      </a:r>
                      <a:r>
                        <a:rPr lang="en-US" b="1" u="sng" baseline="0" dirty="0" smtClean="0"/>
                        <a:t> Radiation Shield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Thermal</a:t>
                      </a:r>
                      <a:r>
                        <a:rPr lang="en-US" b="1" u="sng" baseline="0" dirty="0" smtClean="0"/>
                        <a:t> Link #2</a:t>
                      </a:r>
                      <a:r>
                        <a:rPr lang="en-US" b="1" u="none" baseline="0" dirty="0" smtClean="0"/>
                        <a:t> </a:t>
                      </a:r>
                      <a:r>
                        <a:rPr lang="en-US" u="none" baseline="0" dirty="0" smtClean="0"/>
                        <a:t>optical bench side</a:t>
                      </a:r>
                      <a:endParaRPr lang="en-US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19.8Ω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Mounted to the optical bench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38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 Layout</a:t>
            </a:r>
            <a:endParaRPr lang="en-US" dirty="0"/>
          </a:p>
        </p:txBody>
      </p:sp>
      <p:pic>
        <p:nvPicPr>
          <p:cNvPr id="4" name="Content Placeholder 3" descr="DSC051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81000" y="1708280"/>
            <a:ext cx="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K05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27007" y="3643130"/>
            <a:ext cx="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80931" y="1969532"/>
            <a:ext cx="2999583" cy="1340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6363981" y="3827796"/>
            <a:ext cx="1463026" cy="279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27007" y="2940611"/>
            <a:ext cx="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K02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48611" y="1600200"/>
            <a:ext cx="62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K10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458701" y="3309943"/>
            <a:ext cx="2368306" cy="702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5242515" y="1784866"/>
            <a:ext cx="2706096" cy="11557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1001" y="5133790"/>
            <a:ext cx="62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K12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80931" y="5403989"/>
            <a:ext cx="3350886" cy="216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6721" y="4012462"/>
            <a:ext cx="106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Link #2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74610" y="2310205"/>
            <a:ext cx="124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Link #1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>
          <a:xfrm flipH="1">
            <a:off x="5458701" y="2633371"/>
            <a:ext cx="2215909" cy="6765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02536" y="4404251"/>
            <a:ext cx="3472490" cy="5944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65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 Layout</a:t>
            </a:r>
            <a:endParaRPr lang="en-US" dirty="0"/>
          </a:p>
        </p:txBody>
      </p:sp>
      <p:pic>
        <p:nvPicPr>
          <p:cNvPr id="4" name="Content Placeholder 3" descr="DSC051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8095598" cy="4452267"/>
          </a:xfrm>
        </p:spPr>
      </p:pic>
      <p:sp>
        <p:nvSpPr>
          <p:cNvPr id="5" name="TextBox 4"/>
          <p:cNvSpPr txBox="1"/>
          <p:nvPr/>
        </p:nvSpPr>
        <p:spPr>
          <a:xfrm>
            <a:off x="2864468" y="2350735"/>
            <a:ext cx="66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K09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77909" y="2607425"/>
            <a:ext cx="1824071" cy="11348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01980" y="4890610"/>
            <a:ext cx="1107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CORSET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5755957" y="4309681"/>
            <a:ext cx="553977" cy="5809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4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 Layout</a:t>
            </a:r>
            <a:endParaRPr lang="en-US" dirty="0"/>
          </a:p>
        </p:txBody>
      </p:sp>
      <p:pic>
        <p:nvPicPr>
          <p:cNvPr id="4" name="Content Placeholder 3" descr="DSC051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067281" y="4309682"/>
            <a:ext cx="553977" cy="3782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K14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621258" y="4498822"/>
            <a:ext cx="1364675" cy="189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84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 Layout</a:t>
            </a:r>
            <a:endParaRPr lang="en-US" dirty="0"/>
          </a:p>
        </p:txBody>
      </p:sp>
      <p:pic>
        <p:nvPicPr>
          <p:cNvPr id="4" name="Content Placeholder 3" descr="DSC051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620702" y="1972456"/>
            <a:ext cx="56748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K07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067003" y="2242656"/>
            <a:ext cx="2553699" cy="2566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9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97</Words>
  <Application>Microsoft Macintosh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NIRTTS Cool Down #5</vt:lpstr>
      <vt:lpstr>Temperature Sensor Locations</vt:lpstr>
      <vt:lpstr>Temperature Sensor Layout</vt:lpstr>
      <vt:lpstr>Temperature Sensor Layout</vt:lpstr>
      <vt:lpstr>Temperature Sensor Layout</vt:lpstr>
      <vt:lpstr>Temperature Sensor Layout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NIRTTS Cool Down #5</dc:title>
  <dc:creator>Hector Rodriguez</dc:creator>
  <cp:lastModifiedBy>Hector Rodriguez</cp:lastModifiedBy>
  <cp:revision>8</cp:revision>
  <dcterms:created xsi:type="dcterms:W3CDTF">2013-07-24T16:17:55Z</dcterms:created>
  <dcterms:modified xsi:type="dcterms:W3CDTF">2013-07-24T17:39:54Z</dcterms:modified>
</cp:coreProperties>
</file>