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1" r:id="rId3"/>
    <p:sldId id="260" r:id="rId4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F2450-4180-48EB-B1B0-E0DED4864B4C}" type="datetimeFigureOut">
              <a:rPr lang="en-US" smtClean="0"/>
              <a:t>2/5/2009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F0569-4AA3-45C9-AD71-AFF97E5CD4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319D-EC1C-4EF7-9C4E-D65D5AF75704}" type="datetime1">
              <a:rPr lang="en-US" smtClean="0"/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D033-7C73-410B-9DFB-7697B6A3B0C2}" type="datetime1">
              <a:rPr lang="en-US" smtClean="0"/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E8F6-9C75-49F7-A122-D758300450F3}" type="datetime1">
              <a:rPr lang="en-US" smtClean="0"/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185B-302A-482D-A2F7-48702BF4B302}" type="datetime1">
              <a:rPr lang="en-US" smtClean="0"/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E6FE-8DC0-44F1-BAB5-B461122303C2}" type="datetime1">
              <a:rPr lang="en-US" smtClean="0"/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A836-7ACE-41E8-BE97-3073D076B971}" type="datetime1">
              <a:rPr lang="en-US" smtClean="0"/>
              <a:t>2/5/2009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5487-45FB-4D4A-9DCF-20785D04BFF0}" type="datetime1">
              <a:rPr lang="en-US" smtClean="0"/>
              <a:t>2/5/2009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504-6407-4142-995F-4C54F55CE591}" type="datetime1">
              <a:rPr lang="en-US" smtClean="0"/>
              <a:t>2/5/2009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90-BE02-4E38-A933-9539DCFABA46}" type="datetime1">
              <a:rPr lang="en-US" smtClean="0"/>
              <a:t>2/5/2009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47D3-8AB2-4DAB-8722-4E5BFEF0BBCD}" type="datetime1">
              <a:rPr lang="en-US" smtClean="0"/>
              <a:t>2/5/2009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963A-494D-4486-A7F1-C746B4CC9367}" type="datetime1">
              <a:rPr lang="en-US" smtClean="0"/>
              <a:t>2/5/2009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32EB-C7D9-4025-B274-ECACCE8689A9}" type="datetime1">
              <a:rPr lang="en-US" smtClean="0"/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3A1F1-AABF-4299-9ECA-C3CC85B91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2574"/>
            <a:ext cx="4343400" cy="44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14400"/>
            <a:ext cx="4350964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24200" y="63246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NGAO OPTION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33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frame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5257800" y="723900"/>
            <a:ext cx="4572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3352800" y="723900"/>
            <a:ext cx="609600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66800" y="2362200"/>
            <a:ext cx="9144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3124200" y="1981200"/>
            <a:ext cx="914400" cy="91440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352801" y="1981200"/>
            <a:ext cx="22860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962400" y="25146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457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Camera Rotation axis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2350008" y="1307592"/>
            <a:ext cx="1746504" cy="502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5800" y="548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Camera Translation</a:t>
            </a:r>
            <a:endParaRPr lang="en-US" dirty="0"/>
          </a:p>
        </p:txBody>
      </p:sp>
      <p:cxnSp>
        <p:nvCxnSpPr>
          <p:cNvPr id="25" name="Straight Connector 24"/>
          <p:cNvCxnSpPr>
            <a:stCxn id="23" idx="1"/>
          </p:cNvCxnSpPr>
          <p:nvPr/>
        </p:nvCxnSpPr>
        <p:spPr>
          <a:xfrm rot="10800000" flipH="1">
            <a:off x="685800" y="2743200"/>
            <a:ext cx="990600" cy="292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33800" y="548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Fixed Cameras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16200000" flipV="1">
            <a:off x="2612767" y="4397633"/>
            <a:ext cx="1861066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1524000" y="3733800"/>
            <a:ext cx="2286000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1371600" y="3124200"/>
            <a:ext cx="3429000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6" idx="3"/>
          </p:cNvCxnSpPr>
          <p:nvPr/>
        </p:nvCxnSpPr>
        <p:spPr>
          <a:xfrm flipV="1">
            <a:off x="5486400" y="3886200"/>
            <a:ext cx="2286000" cy="1784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6" idx="3"/>
          </p:cNvCxnSpPr>
          <p:nvPr/>
        </p:nvCxnSpPr>
        <p:spPr>
          <a:xfrm flipV="1">
            <a:off x="5486400" y="1905000"/>
            <a:ext cx="1600200" cy="3766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6" idx="3"/>
          </p:cNvCxnSpPr>
          <p:nvPr/>
        </p:nvCxnSpPr>
        <p:spPr>
          <a:xfrm flipV="1">
            <a:off x="5486400" y="3810000"/>
            <a:ext cx="609600" cy="1861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57200" y="99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rot="16200000" flipV="1">
            <a:off x="952500" y="1485900"/>
            <a:ext cx="1600200" cy="1066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657600" y="15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General concept: 6 </a:t>
            </a:r>
            <a:r>
              <a:rPr lang="en-US" u="sng" dirty="0" err="1" smtClean="0"/>
              <a:t>DoF</a:t>
            </a:r>
            <a:endParaRPr lang="en-US" u="sng" dirty="0"/>
          </a:p>
        </p:txBody>
      </p:sp>
      <p:cxnSp>
        <p:nvCxnSpPr>
          <p:cNvPr id="58" name="Straight Connector 57"/>
          <p:cNvCxnSpPr>
            <a:stCxn id="26" idx="3"/>
          </p:cNvCxnSpPr>
          <p:nvPr/>
        </p:nvCxnSpPr>
        <p:spPr>
          <a:xfrm flipV="1">
            <a:off x="5486400" y="3429000"/>
            <a:ext cx="1676400" cy="2242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838200"/>
            <a:ext cx="523987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838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Pick off arms search area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905000" y="1161366"/>
            <a:ext cx="1295400" cy="743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1905000" y="1161366"/>
            <a:ext cx="3276600" cy="1124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1905000" y="1161366"/>
            <a:ext cx="2514600" cy="2420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810000"/>
            <a:ext cx="24384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Pick off arms effective 150” search area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63246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NGAO OPTION 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81400" y="152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area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671388" y="5467739"/>
            <a:ext cx="24384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Tetrahedron mirror 30” search area</a:t>
            </a:r>
            <a:endParaRPr lang="en-US" b="1" dirty="0"/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5159829" y="3760236"/>
            <a:ext cx="1987420" cy="14275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5410200" cy="550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81400" y="152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Axis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63246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NGAO OPTION 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A1F1-AABF-4299-9ECA-C3CC85B91D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53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Delacroix</dc:creator>
  <cp:lastModifiedBy>Alex Delacroix</cp:lastModifiedBy>
  <cp:revision>144</cp:revision>
  <dcterms:created xsi:type="dcterms:W3CDTF">2009-02-04T20:56:12Z</dcterms:created>
  <dcterms:modified xsi:type="dcterms:W3CDTF">2009-02-05T20:08:56Z</dcterms:modified>
</cp:coreProperties>
</file>