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57" r:id="rId4"/>
    <p:sldId id="271" r:id="rId5"/>
    <p:sldId id="263" r:id="rId6"/>
    <p:sldId id="290" r:id="rId7"/>
    <p:sldId id="264" r:id="rId8"/>
    <p:sldId id="267" r:id="rId9"/>
    <p:sldId id="286" r:id="rId10"/>
    <p:sldId id="265" r:id="rId11"/>
    <p:sldId id="266" r:id="rId12"/>
    <p:sldId id="268" r:id="rId13"/>
    <p:sldId id="258" r:id="rId14"/>
    <p:sldId id="270" r:id="rId15"/>
    <p:sldId id="269" r:id="rId16"/>
    <p:sldId id="272" r:id="rId17"/>
    <p:sldId id="273" r:id="rId18"/>
    <p:sldId id="274" r:id="rId19"/>
    <p:sldId id="276" r:id="rId20"/>
    <p:sldId id="275" r:id="rId21"/>
    <p:sldId id="277" r:id="rId22"/>
    <p:sldId id="279" r:id="rId23"/>
    <p:sldId id="283" r:id="rId24"/>
    <p:sldId id="259" r:id="rId25"/>
    <p:sldId id="282" r:id="rId26"/>
    <p:sldId id="284" r:id="rId27"/>
    <p:sldId id="287" r:id="rId28"/>
    <p:sldId id="285" r:id="rId29"/>
    <p:sldId id="26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6F41B-03C4-4A3C-A2E2-818471850D09}" type="datetimeFigureOut">
              <a:rPr lang="en-US" smtClean="0"/>
              <a:t>7/5/17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7E6CE-C3A0-485F-B69C-39CEE6680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2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CE143-CEFE-4109-BBE7-155D8F7CA88F}" type="datetimeFigureOut">
              <a:rPr lang="en-US" smtClean="0"/>
              <a:t>7/5/17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F577-12BE-47A9-9579-C5A629983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17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F9DA-8B33-46D7-8F67-D78A562C41B0}" type="datetime1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7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613E-8C26-487F-BF44-3E7A1620E7E2}" type="datetime1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428B-A5BF-4D75-9306-BA57EC9158A6}" type="datetime1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AFB92-E0DC-4BBE-ADA8-AC0D189F4450}" type="datetime1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9A64-30C8-467D-BF9B-C99293B438F3}" type="datetime1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8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BFAF-D041-424B-B943-2CAA373B4FCF}" type="datetime1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473F-64C2-44F7-8700-057D6E4D884C}" type="datetime1">
              <a:rPr lang="en-US" smtClean="0"/>
              <a:t>7/5/17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3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92B7-3983-4DFE-84E2-F1C289B0C10C}" type="datetime1">
              <a:rPr lang="en-US" smtClean="0"/>
              <a:t>7/5/17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0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0293-207E-48E9-AB6F-7D49BC91A12D}" type="datetime1">
              <a:rPr lang="en-US" smtClean="0"/>
              <a:t>7/5/17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8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4B87-8642-492F-AEC4-64927B4D33D4}" type="datetime1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3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CBD1-3278-4C97-BE8E-BA0AEB6207E6}" type="datetime1">
              <a:rPr lang="en-US" smtClean="0"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2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E71F9-DC28-4D0E-A794-D8F9480E36E4}" type="datetime1">
              <a:rPr lang="en-US" smtClean="0"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1135-FE15-4AC0-BE90-59E6C824C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oleObject" Target="../embeddings/oleObject1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2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3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4.bin"/><Relationship Id="rId19" Type="http://schemas.openxmlformats.org/officeDocument/2006/relationships/image" Target="../media/image10.emf"/><Relationship Id="rId20" Type="http://schemas.openxmlformats.org/officeDocument/2006/relationships/oleObject" Target="../embeddings/oleObject5.bin"/><Relationship Id="rId21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22" Type="http://schemas.openxmlformats.org/officeDocument/2006/relationships/image" Target="../media/image11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Flat Field Forensics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Timothee Greffe – COO – 2017/07/06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096512"/>
              </p:ext>
            </p:extLst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1" y="1290918"/>
            <a:ext cx="11541418" cy="52020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369162" y="727533"/>
            <a:ext cx="33227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Focus on -4V to 2V voltage swing.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7" idx="2"/>
          </p:cNvCxnSpPr>
          <p:nvPr/>
        </p:nvCxnSpPr>
        <p:spPr>
          <a:xfrm>
            <a:off x="3972645" y="2344725"/>
            <a:ext cx="1521439" cy="636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7" name="Rectangle 16"/>
          <p:cNvSpPr/>
          <p:nvPr/>
        </p:nvSpPr>
        <p:spPr>
          <a:xfrm>
            <a:off x="3073613" y="1867817"/>
            <a:ext cx="1798064" cy="47690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Downing Dip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19947" y="1290918"/>
            <a:ext cx="1798064" cy="476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Blooming/FWC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flipH="1">
            <a:off x="7112854" y="1767826"/>
            <a:ext cx="1306125" cy="121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36789" y="3891963"/>
            <a:ext cx="5097716" cy="90671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can the noise decreases for a given luminosity level and recover good statistic later?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9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1" y="1290918"/>
            <a:ext cx="11541418" cy="5202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26008"/>
              </p:ext>
            </p:extLst>
          </p:nvPr>
        </p:nvGraphicFramePr>
        <p:xfrm>
          <a:off x="1919730" y="1850049"/>
          <a:ext cx="16662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337661471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9705774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641006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4111486317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901686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38745003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99092276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576903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580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2590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40302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2246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61870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762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2803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088026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28363"/>
              </p:ext>
            </p:extLst>
          </p:nvPr>
        </p:nvGraphicFramePr>
        <p:xfrm>
          <a:off x="7413086" y="2895784"/>
          <a:ext cx="16662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337661471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9705774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641006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4111486317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901686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38745003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99092276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576903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580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2590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40302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2246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61870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762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2803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088026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6608269" y="2474347"/>
            <a:ext cx="791456" cy="42143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3204126">
            <a:off x="6334803" y="1940219"/>
            <a:ext cx="207469" cy="699248"/>
          </a:xfrm>
          <a:prstGeom prst="rightBrac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3686651">
            <a:off x="3403771" y="2108541"/>
            <a:ext cx="207469" cy="4286120"/>
          </a:xfrm>
          <a:prstGeom prst="rightBrac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6" idx="2"/>
            <a:endCxn id="14" idx="1"/>
          </p:cNvCxnSpPr>
          <p:nvPr/>
        </p:nvCxnSpPr>
        <p:spPr>
          <a:xfrm>
            <a:off x="2752850" y="3313089"/>
            <a:ext cx="685393" cy="8612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09916" y="740492"/>
            <a:ext cx="63197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Hypothesis: Drift of the whole image area after a given threshold 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52696"/>
              </p:ext>
            </p:extLst>
          </p:nvPr>
        </p:nvGraphicFramePr>
        <p:xfrm>
          <a:off x="4846065" y="3847576"/>
          <a:ext cx="16662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337661471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9705774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641006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4111486317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901686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38745003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99092276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576903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580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2590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40302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2246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61870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762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2803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088026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930962"/>
              </p:ext>
            </p:extLst>
          </p:nvPr>
        </p:nvGraphicFramePr>
        <p:xfrm>
          <a:off x="4851742" y="3797410"/>
          <a:ext cx="166624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337661471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9705774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641006695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4111486317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9016864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38745003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990922763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1576903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05580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2590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40302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42246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61870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27762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2803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0880262"/>
                  </a:ext>
                </a:extLst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5172144" y="3997644"/>
            <a:ext cx="0" cy="176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69788" y="3997643"/>
            <a:ext cx="0" cy="176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79185" y="3979098"/>
            <a:ext cx="0" cy="176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79185" y="4933815"/>
            <a:ext cx="0" cy="176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rot="5400000">
            <a:off x="5575450" y="3130401"/>
            <a:ext cx="207469" cy="699248"/>
          </a:xfrm>
          <a:prstGeom prst="rightBrac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2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02570" y="6079601"/>
            <a:ext cx="2743200" cy="365125"/>
          </a:xfrm>
        </p:spPr>
        <p:txBody>
          <a:bodyPr/>
          <a:lstStyle/>
          <a:p>
            <a:fld id="{D2561135-FE15-4AC0-BE90-59E6C824C5CC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57685" y="1937044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A,</a:t>
            </a:r>
            <a:r>
              <a:rPr lang="el-GR" dirty="0" smtClean="0"/>
              <a:t>σ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08769" y="1906155"/>
            <a:ext cx="61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,</a:t>
            </a:r>
            <a:r>
              <a:rPr lang="el-GR" dirty="0" smtClean="0"/>
              <a:t>σ</a:t>
            </a:r>
            <a:r>
              <a:rPr lang="en-US" dirty="0"/>
              <a:t>B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66557" y="4822263"/>
            <a:ext cx="0" cy="1303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467702" y="6020868"/>
            <a:ext cx="1915297" cy="2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1566557" y="5106468"/>
            <a:ext cx="1526059" cy="506627"/>
          </a:xfrm>
          <a:custGeom>
            <a:avLst/>
            <a:gdLst>
              <a:gd name="connsiteX0" fmla="*/ 0 w 710514"/>
              <a:gd name="connsiteY0" fmla="*/ 0 h 605481"/>
              <a:gd name="connsiteX1" fmla="*/ 333633 w 710514"/>
              <a:gd name="connsiteY1" fmla="*/ 605481 h 605481"/>
              <a:gd name="connsiteX2" fmla="*/ 710514 w 710514"/>
              <a:gd name="connsiteY2" fmla="*/ 0 h 60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514" h="605481">
                <a:moveTo>
                  <a:pt x="0" y="0"/>
                </a:moveTo>
                <a:cubicBezTo>
                  <a:pt x="107607" y="302740"/>
                  <a:pt x="215214" y="605481"/>
                  <a:pt x="333633" y="605481"/>
                </a:cubicBezTo>
                <a:cubicBezTo>
                  <a:pt x="452052" y="605481"/>
                  <a:pt x="581283" y="302740"/>
                  <a:pt x="71051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16859" y="4921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41773" y="61165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78653" y="53844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cxnSp>
        <p:nvCxnSpPr>
          <p:cNvPr id="36" name="Straight Connector 35"/>
          <p:cNvCxnSpPr>
            <a:endCxn id="32" idx="1"/>
          </p:cNvCxnSpPr>
          <p:nvPr/>
        </p:nvCxnSpPr>
        <p:spPr>
          <a:xfrm>
            <a:off x="1566556" y="5613094"/>
            <a:ext cx="716586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092616" y="5094114"/>
            <a:ext cx="0" cy="9472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283142" y="5613095"/>
            <a:ext cx="0" cy="4077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60624" y="594123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9415" y="3089020"/>
            <a:ext cx="21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If uncorrelated noise</a:t>
            </a:r>
            <a:endParaRPr lang="en-US" u="sng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631455" y="1393350"/>
            <a:ext cx="0" cy="512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17488" y="1393349"/>
            <a:ext cx="0" cy="512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31455" y="1906154"/>
            <a:ext cx="486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89088" y="1393349"/>
            <a:ext cx="0" cy="512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975121" y="1393348"/>
            <a:ext cx="0" cy="512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89088" y="1906153"/>
            <a:ext cx="486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12904" y="2275488"/>
            <a:ext cx="0" cy="512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98937" y="2275487"/>
            <a:ext cx="0" cy="512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512904" y="2788292"/>
            <a:ext cx="486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12904" y="2855018"/>
            <a:ext cx="61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C,</a:t>
            </a:r>
            <a:r>
              <a:rPr lang="el-GR" dirty="0" smtClean="0"/>
              <a:t>σ</a:t>
            </a:r>
            <a:r>
              <a:rPr lang="en-US" dirty="0" smtClean="0"/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408769" y="2381183"/>
                <a:ext cx="19305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769" y="2381183"/>
                <a:ext cx="1930528" cy="276999"/>
              </a:xfrm>
              <a:prstGeom prst="rect">
                <a:avLst/>
              </a:prstGeom>
              <a:blipFill>
                <a:blip r:embed="rId4"/>
                <a:stretch>
                  <a:fillRect l="-2208" r="-34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10184678" y="2302599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C ?</a:t>
            </a:r>
            <a:endParaRPr lang="en-US" dirty="0"/>
          </a:p>
        </p:txBody>
      </p:sp>
      <p:cxnSp>
        <p:nvCxnSpPr>
          <p:cNvPr id="53" name="Curved Connector 52"/>
          <p:cNvCxnSpPr/>
          <p:nvPr/>
        </p:nvCxnSpPr>
        <p:spPr>
          <a:xfrm rot="16200000" flipH="1">
            <a:off x="4984125" y="1243805"/>
            <a:ext cx="602888" cy="579923"/>
          </a:xfrm>
          <a:prstGeom prst="curvedConnector3">
            <a:avLst>
              <a:gd name="adj1" fmla="val 38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10800000" flipV="1">
            <a:off x="5898022" y="1275960"/>
            <a:ext cx="679622" cy="451021"/>
          </a:xfrm>
          <a:prstGeom prst="curvedConnector3">
            <a:avLst>
              <a:gd name="adj1" fmla="val 990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403907" y="5941234"/>
                <a:ext cx="181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07" y="5941234"/>
                <a:ext cx="181460" cy="276999"/>
              </a:xfrm>
              <a:prstGeom prst="rect">
                <a:avLst/>
              </a:prstGeom>
              <a:blipFill>
                <a:blip r:embed="rId5"/>
                <a:stretch>
                  <a:fillRect l="-33333" r="-2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273468" y="6391938"/>
            <a:ext cx="4050724" cy="369332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=&gt; But the dip in the PTC is not ½ depth…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975121" y="3110006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If correlated noise between A and B…</a:t>
            </a:r>
            <a:endParaRPr lang="en-US" u="sng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8800971" y="4907727"/>
            <a:ext cx="0" cy="1303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702116" y="6106332"/>
            <a:ext cx="1915297" cy="2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8800971" y="5191932"/>
            <a:ext cx="1526059" cy="506627"/>
          </a:xfrm>
          <a:custGeom>
            <a:avLst/>
            <a:gdLst>
              <a:gd name="connsiteX0" fmla="*/ 0 w 710514"/>
              <a:gd name="connsiteY0" fmla="*/ 0 h 605481"/>
              <a:gd name="connsiteX1" fmla="*/ 333633 w 710514"/>
              <a:gd name="connsiteY1" fmla="*/ 605481 h 605481"/>
              <a:gd name="connsiteX2" fmla="*/ 710514 w 710514"/>
              <a:gd name="connsiteY2" fmla="*/ 0 h 60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514" h="605481">
                <a:moveTo>
                  <a:pt x="0" y="0"/>
                </a:moveTo>
                <a:cubicBezTo>
                  <a:pt x="107607" y="302740"/>
                  <a:pt x="215214" y="605481"/>
                  <a:pt x="333633" y="605481"/>
                </a:cubicBezTo>
                <a:cubicBezTo>
                  <a:pt x="452052" y="605481"/>
                  <a:pt x="581283" y="302740"/>
                  <a:pt x="71051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551273" y="50072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193831" y="61126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7" name="Straight Connector 66"/>
          <p:cNvCxnSpPr>
            <a:endCxn id="63" idx="1"/>
          </p:cNvCxnSpPr>
          <p:nvPr/>
        </p:nvCxnSpPr>
        <p:spPr>
          <a:xfrm>
            <a:off x="8800970" y="5698558"/>
            <a:ext cx="716586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0327030" y="5179578"/>
            <a:ext cx="0" cy="9472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72" idx="1"/>
          </p:cNvCxnSpPr>
          <p:nvPr/>
        </p:nvCxnSpPr>
        <p:spPr>
          <a:xfrm flipV="1">
            <a:off x="9517556" y="5501194"/>
            <a:ext cx="0" cy="6051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295038" y="602669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638321" y="6026698"/>
                <a:ext cx="181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321" y="6026698"/>
                <a:ext cx="181460" cy="276999"/>
              </a:xfrm>
              <a:prstGeom prst="rect">
                <a:avLst/>
              </a:prstGeom>
              <a:blipFill>
                <a:blip r:embed="rId8"/>
                <a:stretch>
                  <a:fillRect l="-33333" r="-2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 71"/>
          <p:cNvSpPr/>
          <p:nvPr/>
        </p:nvSpPr>
        <p:spPr>
          <a:xfrm>
            <a:off x="8800971" y="5198506"/>
            <a:ext cx="1526059" cy="302688"/>
          </a:xfrm>
          <a:custGeom>
            <a:avLst/>
            <a:gdLst>
              <a:gd name="connsiteX0" fmla="*/ 0 w 710514"/>
              <a:gd name="connsiteY0" fmla="*/ 0 h 605481"/>
              <a:gd name="connsiteX1" fmla="*/ 333633 w 710514"/>
              <a:gd name="connsiteY1" fmla="*/ 605481 h 605481"/>
              <a:gd name="connsiteX2" fmla="*/ 710514 w 710514"/>
              <a:gd name="connsiteY2" fmla="*/ 0 h 60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514" h="605481">
                <a:moveTo>
                  <a:pt x="0" y="0"/>
                </a:moveTo>
                <a:cubicBezTo>
                  <a:pt x="107607" y="302740"/>
                  <a:pt x="215214" y="605481"/>
                  <a:pt x="333633" y="605481"/>
                </a:cubicBezTo>
                <a:cubicBezTo>
                  <a:pt x="452052" y="605481"/>
                  <a:pt x="581283" y="302740"/>
                  <a:pt x="710514" y="0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Brace 72"/>
          <p:cNvSpPr/>
          <p:nvPr/>
        </p:nvSpPr>
        <p:spPr>
          <a:xfrm rot="16200000">
            <a:off x="10981973" y="3039714"/>
            <a:ext cx="153473" cy="20101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0276081" y="4092927"/>
            <a:ext cx="170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Additive term null in 0 and 1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382453" y="553311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cxnSp>
        <p:nvCxnSpPr>
          <p:cNvPr id="78" name="Straight Connector 77"/>
          <p:cNvCxnSpPr>
            <a:stCxn id="77" idx="0"/>
          </p:cNvCxnSpPr>
          <p:nvPr/>
        </p:nvCxnSpPr>
        <p:spPr>
          <a:xfrm flipV="1">
            <a:off x="8620659" y="5528355"/>
            <a:ext cx="896897" cy="475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163865" y="637078"/>
            <a:ext cx="81631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if during a pixel shift, we mix charges from a pixel to the next one?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702116" y="2288850"/>
                <a:ext cx="1207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0;1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116" y="2288850"/>
                <a:ext cx="120738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64109"/>
              </p:ext>
            </p:extLst>
          </p:nvPr>
        </p:nvGraphicFramePr>
        <p:xfrm>
          <a:off x="529129" y="3510591"/>
          <a:ext cx="4490043" cy="436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12" imgW="2349500" imgH="228600" progId="Equation.3">
                  <p:embed/>
                </p:oleObj>
              </mc:Choice>
              <mc:Fallback>
                <p:oleObj name="Equation" r:id="rId12" imgW="2349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9129" y="3510591"/>
                        <a:ext cx="4490043" cy="436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96293"/>
              </p:ext>
            </p:extLst>
          </p:nvPr>
        </p:nvGraphicFramePr>
        <p:xfrm>
          <a:off x="568497" y="3920687"/>
          <a:ext cx="26701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14" imgW="1397000" imgH="254000" progId="Equation.3">
                  <p:embed/>
                </p:oleObj>
              </mc:Choice>
              <mc:Fallback>
                <p:oleObj name="Equation" r:id="rId14" imgW="13970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8497" y="3920687"/>
                        <a:ext cx="26701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13453"/>
              </p:ext>
            </p:extLst>
          </p:nvPr>
        </p:nvGraphicFramePr>
        <p:xfrm>
          <a:off x="1040416" y="4478894"/>
          <a:ext cx="10445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6" imgW="546100" imgH="254000" progId="Equation.3">
                  <p:embed/>
                </p:oleObj>
              </mc:Choice>
              <mc:Fallback>
                <p:oleObj name="Equation" r:id="rId16" imgW="546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40416" y="4478894"/>
                        <a:ext cx="10445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86480"/>
              </p:ext>
            </p:extLst>
          </p:nvPr>
        </p:nvGraphicFramePr>
        <p:xfrm>
          <a:off x="5746150" y="3558307"/>
          <a:ext cx="6445850" cy="399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8" imgW="3683000" imgH="228600" progId="Equation.3">
                  <p:embed/>
                </p:oleObj>
              </mc:Choice>
              <mc:Fallback>
                <p:oleObj name="Equation" r:id="rId18" imgW="3683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46150" y="3558307"/>
                        <a:ext cx="6445850" cy="399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774430"/>
              </p:ext>
            </p:extLst>
          </p:nvPr>
        </p:nvGraphicFramePr>
        <p:xfrm>
          <a:off x="8265499" y="4472524"/>
          <a:ext cx="10445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20" imgW="546100" imgH="254000" progId="Equation.3">
                  <p:embed/>
                </p:oleObj>
              </mc:Choice>
              <mc:Fallback>
                <p:oleObj name="Equation" r:id="rId20" imgW="546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65499" y="4472524"/>
                        <a:ext cx="10445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89223"/>
              </p:ext>
            </p:extLst>
          </p:nvPr>
        </p:nvGraphicFramePr>
        <p:xfrm>
          <a:off x="6784760" y="5393167"/>
          <a:ext cx="1776394" cy="31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21" imgW="1447800" imgH="254000" progId="Equation.3">
                  <p:embed/>
                </p:oleObj>
              </mc:Choice>
              <mc:Fallback>
                <p:oleObj name="Equation" r:id="rId21" imgW="14478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84760" y="5393167"/>
                        <a:ext cx="1776394" cy="31164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83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 animBg="1"/>
      <p:bldP spid="33" grpId="0"/>
      <p:bldP spid="34" grpId="0"/>
      <p:bldP spid="35" grpId="0"/>
      <p:bldP spid="39" grpId="0"/>
      <p:bldP spid="40" grpId="0"/>
      <p:bldP spid="50" grpId="0"/>
      <p:bldP spid="51" grpId="0"/>
      <p:bldP spid="52" grpId="0"/>
      <p:bldP spid="55" grpId="0"/>
      <p:bldP spid="57" grpId="0" animBg="1"/>
      <p:bldP spid="58" grpId="0"/>
      <p:bldP spid="63" grpId="0" animBg="1"/>
      <p:bldP spid="64" grpId="0"/>
      <p:bldP spid="65" grpId="0"/>
      <p:bldP spid="70" grpId="0"/>
      <p:bldP spid="71" grpId="0"/>
      <p:bldP spid="72" grpId="0" animBg="1"/>
      <p:bldP spid="73" grpId="0" animBg="1"/>
      <p:bldP spid="74" grpId="0"/>
      <p:bldP spid="77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853" y="1982481"/>
            <a:ext cx="74745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drift mechanism can explain the “Downing Dip”</a:t>
            </a:r>
          </a:p>
          <a:p>
            <a:r>
              <a:rPr lang="en-US" dirty="0"/>
              <a:t>	</a:t>
            </a:r>
            <a:r>
              <a:rPr lang="en-US" dirty="0" smtClean="0"/>
              <a:t>=&gt; We have to figure out </a:t>
            </a:r>
            <a:r>
              <a:rPr lang="en-US" sz="2400" b="1" dirty="0" smtClean="0"/>
              <a:t>if</a:t>
            </a:r>
            <a:r>
              <a:rPr lang="en-US" dirty="0" smtClean="0"/>
              <a:t> it occurs, </a:t>
            </a:r>
            <a:r>
              <a:rPr lang="en-US" sz="2400" b="1" dirty="0" smtClean="0"/>
              <a:t>where</a:t>
            </a:r>
            <a:r>
              <a:rPr lang="en-US" dirty="0" smtClean="0"/>
              <a:t>, </a:t>
            </a:r>
            <a:r>
              <a:rPr lang="en-US" sz="2400" b="1" dirty="0" smtClean="0"/>
              <a:t>when</a:t>
            </a:r>
            <a:r>
              <a:rPr lang="en-US" dirty="0" smtClean="0"/>
              <a:t> and </a:t>
            </a:r>
            <a:r>
              <a:rPr lang="en-US" sz="2400" b="1" dirty="0" smtClean="0"/>
              <a:t>how</a:t>
            </a:r>
            <a:r>
              <a:rPr lang="en-US" dirty="0" smtClean="0"/>
              <a:t>….</a:t>
            </a:r>
            <a:endParaRPr lang="en-US" dirty="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76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1" y="1290918"/>
            <a:ext cx="11541418" cy="5202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6608269" y="2474347"/>
            <a:ext cx="791456" cy="42143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3204126">
            <a:off x="6334803" y="1940219"/>
            <a:ext cx="207469" cy="699248"/>
          </a:xfrm>
          <a:prstGeom prst="rightBrac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3686651">
            <a:off x="3403771" y="2108541"/>
            <a:ext cx="207469" cy="4286120"/>
          </a:xfrm>
          <a:prstGeom prst="rightBrac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6" idx="2"/>
            <a:endCxn id="14" idx="1"/>
          </p:cNvCxnSpPr>
          <p:nvPr/>
        </p:nvCxnSpPr>
        <p:spPr>
          <a:xfrm>
            <a:off x="2752850" y="3313089"/>
            <a:ext cx="685393" cy="8612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87518" y="797977"/>
            <a:ext cx="63197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Hypothesis: Drift of the whole image area after a given threshold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5291" y="1334413"/>
            <a:ext cx="4300412" cy="1915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2" y="1440851"/>
            <a:ext cx="2023240" cy="169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16" y="1495296"/>
            <a:ext cx="2631453" cy="15890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7566297" y="2474347"/>
            <a:ext cx="4300412" cy="1915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37" y="2541859"/>
            <a:ext cx="2247494" cy="182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15" y="2588689"/>
            <a:ext cx="2569266" cy="17316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3507505" y="4498065"/>
            <a:ext cx="18186" cy="165283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18112" y="6150899"/>
            <a:ext cx="36151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Reference level for Cross-Correlation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7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7405" y="5851247"/>
            <a:ext cx="693568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There is indeed a drift of the whole image area during the Downing Dip!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50" y="781335"/>
            <a:ext cx="10643836" cy="49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256636" y="1809212"/>
            <a:ext cx="530678" cy="393230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04905"/>
              </p:ext>
            </p:extLst>
          </p:nvPr>
        </p:nvGraphicFramePr>
        <p:xfrm>
          <a:off x="3049223" y="1556144"/>
          <a:ext cx="812799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="" xmlns:a16="http://schemas.microsoft.com/office/drawing/2014/main" val="196895434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535745723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67154538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6461749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89036965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8502793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178342791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147076874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31409123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TGD</a:t>
                      </a:r>
                      <a:endParaRPr lang="en-US" sz="800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IPHI4</a:t>
                      </a:r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  <a:endParaRPr lang="en-US" sz="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IPHI4</a:t>
                      </a:r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48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306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793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4431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9353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4688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144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91707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00190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4279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890767"/>
                  </a:ext>
                </a:extLst>
              </a:tr>
              <a:tr h="20549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7658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592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113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0773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9165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432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947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068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40916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867220" y="1465216"/>
            <a:ext cx="0" cy="44490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42451" y="59057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578608" y="2079699"/>
            <a:ext cx="3288337" cy="3391333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329859" y="2079699"/>
            <a:ext cx="2919006" cy="3055637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910856" y="2080474"/>
            <a:ext cx="3288337" cy="3391333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9857" y="775467"/>
            <a:ext cx="494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Transfer : How it should work 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2830498" y="2853334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1389761" y="3671325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Serial Register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830498" y="3264679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857362" y="3674473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56398" y="4090880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856398" y="4507287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0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39017"/>
              </p:ext>
            </p:extLst>
          </p:nvPr>
        </p:nvGraphicFramePr>
        <p:xfrm>
          <a:off x="3049223" y="1556144"/>
          <a:ext cx="812799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="" xmlns:a16="http://schemas.microsoft.com/office/drawing/2014/main" val="196895434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535745723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67154538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6461749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89036965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8502793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178342791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147076874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31409123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TGD</a:t>
                      </a:r>
                      <a:endParaRPr lang="en-US" sz="800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IPHI4</a:t>
                      </a:r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  <a:endParaRPr lang="en-US" sz="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IPHI4</a:t>
                      </a:r>
                      <a:endParaRPr lang="en-US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48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306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793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4431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9353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4688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144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91707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00190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4279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890767"/>
                  </a:ext>
                </a:extLst>
              </a:tr>
              <a:tr h="20549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7658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592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113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0773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9165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432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947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068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40916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5578608" y="2079699"/>
            <a:ext cx="3288337" cy="3391333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910856" y="2080474"/>
            <a:ext cx="3288337" cy="3391333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38600" y="1556144"/>
            <a:ext cx="722299" cy="4072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38600" y="1556144"/>
            <a:ext cx="786973" cy="4072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9857" y="775467"/>
            <a:ext cx="494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Idea: What if the last IPHI4 node is missing?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56636" y="1809212"/>
            <a:ext cx="530678" cy="393230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867220" y="1465216"/>
            <a:ext cx="0" cy="44490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42451" y="59057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2830498" y="2853334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389761" y="3671325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Serial Register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830498" y="3264679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857362" y="3674473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856398" y="4090880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856398" y="4507287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73106" y="2079699"/>
            <a:ext cx="2975759" cy="3055637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9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04411"/>
              </p:ext>
            </p:extLst>
          </p:nvPr>
        </p:nvGraphicFramePr>
        <p:xfrm>
          <a:off x="3333533" y="1571512"/>
          <a:ext cx="722488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="" xmlns:a16="http://schemas.microsoft.com/office/drawing/2014/main" val="196895434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67154538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6461749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89036965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8502793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178342791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147076874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31409123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TGD</a:t>
                      </a:r>
                      <a:endParaRPr lang="en-US" sz="800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  <a:endParaRPr lang="en-US" sz="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IPHI4</a:t>
                      </a:r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48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306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793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4431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9353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4688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144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91707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001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4279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890767"/>
                  </a:ext>
                </a:extLst>
              </a:tr>
              <a:tr h="20549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7658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592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11327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0773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9165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432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947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068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40916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5670817" y="2056647"/>
            <a:ext cx="2635193" cy="2592193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444753" y="2056647"/>
            <a:ext cx="3302425" cy="3483541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6379" y="1012371"/>
            <a:ext cx="423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Recommended clocking with IPHI4 missing.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56636" y="1809212"/>
            <a:ext cx="530678" cy="393230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867220" y="1465216"/>
            <a:ext cx="0" cy="44490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42451" y="59057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2830498" y="2853334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1389761" y="3671325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Serial Register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830498" y="3264679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857362" y="3674473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856398" y="4090880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856398" y="4507287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26057" y="254857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49196" y="297252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58001" y="336532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65449" y="376587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94759" y="420487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5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78975"/>
              </p:ext>
            </p:extLst>
          </p:nvPr>
        </p:nvGraphicFramePr>
        <p:xfrm>
          <a:off x="3333533" y="1571512"/>
          <a:ext cx="722488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="" xmlns:a16="http://schemas.microsoft.com/office/drawing/2014/main" val="196895434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67154538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6461749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89036965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8502793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178342791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147076874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31409123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TGD</a:t>
                      </a:r>
                      <a:endParaRPr lang="en-US" sz="800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  <a:endParaRPr lang="en-US" sz="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IPHI4</a:t>
                      </a:r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48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306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793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4431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9353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4688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144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91707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001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4279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890767"/>
                  </a:ext>
                </a:extLst>
              </a:tr>
              <a:tr h="20549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7658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592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113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0773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9165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432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947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068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40916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5670817" y="2056647"/>
            <a:ext cx="2635193" cy="2592193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444753" y="2056647"/>
            <a:ext cx="3302425" cy="3483541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80302" y="4487194"/>
            <a:ext cx="562858" cy="23137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75742" y="4479501"/>
            <a:ext cx="562858" cy="24676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56636" y="1809212"/>
            <a:ext cx="530678" cy="393230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67220" y="1465216"/>
            <a:ext cx="0" cy="44490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42451" y="59057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2830498" y="2853334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389761" y="3671325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Serial Register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830498" y="3264679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857362" y="3674473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56398" y="4090880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953277" y="4648840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30150" y="4418007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40361" y="556236"/>
            <a:ext cx="771127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I</a:t>
            </a:r>
          </a:p>
          <a:p>
            <a:r>
              <a:rPr lang="en-US" dirty="0" smtClean="0"/>
              <a:t>Because of structural traps, charges can’t flow immediately to the serial register:</a:t>
            </a:r>
          </a:p>
          <a:p>
            <a:r>
              <a:rPr lang="en-US" dirty="0" smtClean="0"/>
              <a:t>Everything seems to be 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Intro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940" y="1474599"/>
            <a:ext cx="5187914" cy="4028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8468" y="159912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CCD 231-C6 from e2v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28550" y="312723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in ZTF and </a:t>
            </a:r>
            <a:r>
              <a:rPr lang="en-US" dirty="0" err="1" smtClean="0"/>
              <a:t>WaSP</a:t>
            </a:r>
            <a:r>
              <a:rPr lang="en-US" dirty="0" smtClean="0"/>
              <a:t> cameras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9831" y="4185024"/>
            <a:ext cx="477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tests were performed using the </a:t>
            </a:r>
            <a:r>
              <a:rPr lang="en-US" dirty="0" err="1" smtClean="0"/>
              <a:t>WaSP</a:t>
            </a:r>
            <a:r>
              <a:rPr lang="en-US" dirty="0" smtClean="0"/>
              <a:t> camera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3351" y="2056780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6k by 6k sensor</a:t>
            </a:r>
          </a:p>
          <a:p>
            <a:r>
              <a:rPr lang="en-US" dirty="0" smtClean="0"/>
              <a:t>15um pitch</a:t>
            </a:r>
          </a:p>
          <a:p>
            <a:r>
              <a:rPr lang="en-US" dirty="0" smtClean="0"/>
              <a:t>350 </a:t>
            </a:r>
            <a:r>
              <a:rPr lang="en-US" dirty="0" err="1" smtClean="0"/>
              <a:t>ke</a:t>
            </a:r>
            <a:r>
              <a:rPr lang="en-US" dirty="0" smtClean="0"/>
              <a:t>- Full Well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7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969993"/>
              </p:ext>
            </p:extLst>
          </p:nvPr>
        </p:nvGraphicFramePr>
        <p:xfrm>
          <a:off x="3333533" y="1571512"/>
          <a:ext cx="722488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="" xmlns:a16="http://schemas.microsoft.com/office/drawing/2014/main" val="196895434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67154538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6461749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89036965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8502793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178342791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147076874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31409123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TGD</a:t>
                      </a:r>
                      <a:endParaRPr lang="en-US" sz="800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  <a:endParaRPr lang="en-US" sz="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IPHI4</a:t>
                      </a:r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48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306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793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4431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9353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4688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144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91707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001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4279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890767"/>
                  </a:ext>
                </a:extLst>
              </a:tr>
              <a:tr h="20549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7658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592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11327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0773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9165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432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947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068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40916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5670817" y="2056647"/>
            <a:ext cx="2635193" cy="2592193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444753" y="2056647"/>
            <a:ext cx="3302425" cy="3483541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56636" y="1809212"/>
            <a:ext cx="530678" cy="393230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67220" y="1465216"/>
            <a:ext cx="0" cy="44490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42451" y="590576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389761" y="3671325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Serial Register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953277" y="4648840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58469" y="556236"/>
            <a:ext cx="6075061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STATE II</a:t>
            </a:r>
          </a:p>
          <a:p>
            <a:r>
              <a:rPr lang="en-US" dirty="0"/>
              <a:t>All the charges are flowing </a:t>
            </a:r>
            <a:r>
              <a:rPr lang="en-US" dirty="0" smtClean="0"/>
              <a:t>immediately to </a:t>
            </a:r>
            <a:r>
              <a:rPr lang="en-US" dirty="0"/>
              <a:t>the serial </a:t>
            </a:r>
            <a:r>
              <a:rPr lang="en-US" dirty="0" smtClean="0"/>
              <a:t>register:  </a:t>
            </a:r>
            <a:endParaRPr lang="en-US" dirty="0"/>
          </a:p>
          <a:p>
            <a:r>
              <a:rPr lang="en-US" dirty="0" smtClean="0"/>
              <a:t>=&gt; </a:t>
            </a:r>
            <a:r>
              <a:rPr lang="en-US" dirty="0"/>
              <a:t>The whole image is shifted</a:t>
            </a:r>
          </a:p>
        </p:txBody>
      </p:sp>
    </p:spTree>
    <p:extLst>
      <p:ext uri="{BB962C8B-B14F-4D97-AF65-F5344CB8AC3E}">
        <p14:creationId xmlns:p14="http://schemas.microsoft.com/office/powerpoint/2010/main" val="205619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51360"/>
              </p:ext>
            </p:extLst>
          </p:nvPr>
        </p:nvGraphicFramePr>
        <p:xfrm>
          <a:off x="3653782" y="1365598"/>
          <a:ext cx="7224888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="" xmlns:a16="http://schemas.microsoft.com/office/drawing/2014/main" val="196895434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67154538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6461749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89036965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8502793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178342791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147076874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31409123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TGD</a:t>
                      </a:r>
                      <a:endParaRPr lang="en-US" sz="800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  <a:endParaRPr lang="en-US" sz="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IPHI4</a:t>
                      </a:r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48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306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793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4431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12700" cmpd="sng">
                      <a:noFill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1585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2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9353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4688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144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91707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001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4279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890767"/>
                  </a:ext>
                </a:extLst>
              </a:tr>
              <a:tr h="20549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7658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592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113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0773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9165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432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947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068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4091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9229" y="884100"/>
            <a:ext cx="34638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New timing to get rid of this effect: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52359" y="1874315"/>
            <a:ext cx="3302425" cy="3483541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080716" y="1874315"/>
            <a:ext cx="3302425" cy="3483541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52085" y="1705802"/>
            <a:ext cx="530678" cy="393230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62669" y="1361806"/>
            <a:ext cx="0" cy="44490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37900" y="580235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325947" y="2749924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885210" y="3567915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Serial Register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25947" y="3161269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352811" y="3571063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51847" y="3987470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017424" y="1844178"/>
            <a:ext cx="2635193" cy="2592193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332800" y="2303503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2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9229" y="884100"/>
            <a:ext cx="263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Dip, No shift anymore!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5" y="1389203"/>
            <a:ext cx="12189278" cy="4244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0866" y="5769726"/>
            <a:ext cx="247003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“Downing Dip” defeated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9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77955" y="637065"/>
            <a:ext cx="44323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Back to the recommended voltage: 0V to 10V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99" y="1058244"/>
            <a:ext cx="9992372" cy="50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736758"/>
              </p:ext>
            </p:extLst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1936" y="963386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looking closely 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36" y="1132425"/>
            <a:ext cx="9574167" cy="54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7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979" y="1131211"/>
            <a:ext cx="482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Named after Pavan Bilgi, famous student at COO.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73" y="1722664"/>
            <a:ext cx="7437499" cy="382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164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9086" y="2326822"/>
            <a:ext cx="5421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Pixel Shifting</a:t>
            </a:r>
          </a:p>
          <a:p>
            <a:r>
              <a:rPr lang="en-US" dirty="0" smtClean="0"/>
              <a:t>	=&gt; Different mechanism leads to this behavior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9086" y="3388179"/>
            <a:ext cx="7775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Phenomenon already visible when using a different voltage on the image phases.</a:t>
            </a:r>
          </a:p>
          <a:p>
            <a:r>
              <a:rPr lang="en-US" dirty="0"/>
              <a:t>	</a:t>
            </a:r>
            <a:r>
              <a:rPr lang="en-US" dirty="0" smtClean="0"/>
              <a:t>=&gt; Not introduced during charge transfer over the image area.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9085" y="1484993"/>
            <a:ext cx="389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Again, an effect with threshold implied!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5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97748"/>
              </p:ext>
            </p:extLst>
          </p:nvPr>
        </p:nvGraphicFramePr>
        <p:xfrm>
          <a:off x="3213029" y="1550264"/>
          <a:ext cx="7224888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="" xmlns:a16="http://schemas.microsoft.com/office/drawing/2014/main" val="196895434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67154538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6461749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890369650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85027937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3178342791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1470768747"/>
                    </a:ext>
                  </a:extLst>
                </a:gridCol>
                <a:gridCol w="903111">
                  <a:extLst>
                    <a:ext uri="{9D8B030D-6E8A-4147-A177-3AD203B41FA5}">
                      <a16:colId xmlns="" xmlns:a16="http://schemas.microsoft.com/office/drawing/2014/main" val="231409123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TGD</a:t>
                      </a:r>
                      <a:endParaRPr lang="en-US" sz="800" dirty="0"/>
                    </a:p>
                  </a:txBody>
                  <a:tcPr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  <a:endParaRPr lang="en-US" sz="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IPHI4</a:t>
                      </a:r>
                      <a:endParaRPr lang="en-US" sz="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IPHI3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IPHI2</a:t>
                      </a:r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IPHI1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48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306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07933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4431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12700" cmpd="sng">
                      <a:noFill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1585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2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9353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4688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1440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91707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001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04279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3890767"/>
                  </a:ext>
                </a:extLst>
              </a:tr>
              <a:tr h="20549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7658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55926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113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0773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91657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432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947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0685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40916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4911606" y="2058981"/>
            <a:ext cx="3302425" cy="3483541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639963" y="2058981"/>
            <a:ext cx="3302425" cy="3483541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11332" y="1890468"/>
            <a:ext cx="530678" cy="393230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21916" y="1546472"/>
            <a:ext cx="0" cy="444905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97147" y="598701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885194" y="2934590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444457" y="3752581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Serial Register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885194" y="3345935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12058" y="3755729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911094" y="4172136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576671" y="2028844"/>
            <a:ext cx="2635193" cy="2592193"/>
          </a:xfrm>
          <a:prstGeom prst="straightConnector1">
            <a:avLst/>
          </a:prstGeom>
          <a:ln w="114300">
            <a:solidFill>
              <a:schemeClr val="accent2">
                <a:lumMod val="50000"/>
                <a:alpha val="6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2892047" y="2488169"/>
            <a:ext cx="383722" cy="208273"/>
          </a:xfrm>
          <a:custGeom>
            <a:avLst/>
            <a:gdLst>
              <a:gd name="connsiteX0" fmla="*/ 383722 w 383722"/>
              <a:gd name="connsiteY0" fmla="*/ 36823 h 208273"/>
              <a:gd name="connsiteX1" fmla="*/ 179614 w 383722"/>
              <a:gd name="connsiteY1" fmla="*/ 12330 h 208273"/>
              <a:gd name="connsiteX2" fmla="*/ 0 w 383722"/>
              <a:gd name="connsiteY2" fmla="*/ 208273 h 2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722" h="208273">
                <a:moveTo>
                  <a:pt x="383722" y="36823"/>
                </a:moveTo>
                <a:cubicBezTo>
                  <a:pt x="313645" y="10289"/>
                  <a:pt x="243568" y="-16245"/>
                  <a:pt x="179614" y="12330"/>
                </a:cubicBezTo>
                <a:cubicBezTo>
                  <a:pt x="115660" y="40905"/>
                  <a:pt x="57830" y="124589"/>
                  <a:pt x="0" y="20827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499" y="828876"/>
            <a:ext cx="774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of the serial register is increased to “help” the charges flowing through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0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1" y="1086330"/>
            <a:ext cx="10854603" cy="4466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404" y="814201"/>
            <a:ext cx="3083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“Bilgi Dump” disappeared!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93809" y="5690785"/>
            <a:ext cx="226414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“Bilgi Bump” defeated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3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711"/>
            <a:ext cx="10515600" cy="1325563"/>
          </a:xfrm>
        </p:spPr>
        <p:txBody>
          <a:bodyPr/>
          <a:lstStyle/>
          <a:p>
            <a:r>
              <a:rPr lang="en-US" dirty="0" smtClean="0"/>
              <a:t>Future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8332"/>
            <a:ext cx="10515600" cy="14727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We’d like to see the last phase node missing or tied together with the previous one.</a:t>
            </a:r>
          </a:p>
          <a:p>
            <a:pPr lvl="1"/>
            <a:r>
              <a:rPr lang="en-US" dirty="0" smtClean="0"/>
              <a:t>=&gt; But yet no certitude : Our model rely on badly understood structural trap phenomenon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963565"/>
              </p:ext>
            </p:extLst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013323"/>
            <a:ext cx="10515600" cy="701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Call for ideas and comments.</a:t>
            </a:r>
          </a:p>
          <a:p>
            <a:r>
              <a:rPr lang="en-US" dirty="0" smtClean="0"/>
              <a:t>A SWIR Camera might be used to inspect the sensor itself.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0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509247"/>
              </p:ext>
            </p:extLst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Intro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8771" y="1168471"/>
            <a:ext cx="18857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CCD231 Topology: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84" y="476821"/>
            <a:ext cx="5341999" cy="5831548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8153400" y="1244813"/>
            <a:ext cx="543483" cy="421853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3268" y="3169414"/>
            <a:ext cx="124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Area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51791" y="799139"/>
            <a:ext cx="17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“Up” Amplifiers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51791" y="5661851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“Down” Amplifiers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 rot="5400000">
            <a:off x="4174993" y="3075558"/>
            <a:ext cx="3780542" cy="618706"/>
          </a:xfrm>
          <a:prstGeom prst="leftArrow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84" y="275380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691422"/>
              </p:ext>
            </p:extLst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10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eft Arrow 35"/>
          <p:cNvSpPr/>
          <p:nvPr/>
        </p:nvSpPr>
        <p:spPr>
          <a:xfrm>
            <a:off x="4285315" y="2590662"/>
            <a:ext cx="5324856" cy="618706"/>
          </a:xfrm>
          <a:prstGeom prst="leftArrow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58785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7082" y="4665224"/>
            <a:ext cx="940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Serial </a:t>
            </a:r>
          </a:p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smtClean="0"/>
              <a:t>R</a:t>
            </a:r>
            <a:r>
              <a:rPr lang="el-GR" dirty="0" smtClean="0"/>
              <a:t>φ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3154297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63790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7874" y="4666102"/>
            <a:ext cx="93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Transfer</a:t>
            </a:r>
          </a:p>
          <a:p>
            <a:pPr algn="ctr"/>
            <a:r>
              <a:rPr lang="en-US" dirty="0" smtClean="0"/>
              <a:t>Gate</a:t>
            </a:r>
            <a:endParaRPr lang="en-US" dirty="0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4459302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66235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31556" y="464115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l-GR" dirty="0" smtClean="0"/>
              <a:t>φ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5" name="Straight Connector 14"/>
          <p:cNvCxnSpPr>
            <a:stCxn id="12" idx="2"/>
          </p:cNvCxnSpPr>
          <p:nvPr/>
        </p:nvCxnSpPr>
        <p:spPr>
          <a:xfrm>
            <a:off x="5761747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77006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42327" y="464115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l-GR" dirty="0" smtClean="0"/>
              <a:t>φ</a:t>
            </a:r>
            <a:r>
              <a:rPr lang="en-US" dirty="0"/>
              <a:t>3</a:t>
            </a:r>
          </a:p>
        </p:txBody>
      </p:sp>
      <p:cxnSp>
        <p:nvCxnSpPr>
          <p:cNvPr id="18" name="Straight Connector 17"/>
          <p:cNvCxnSpPr>
            <a:stCxn id="16" idx="2"/>
          </p:cNvCxnSpPr>
          <p:nvPr/>
        </p:nvCxnSpPr>
        <p:spPr>
          <a:xfrm>
            <a:off x="7072518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87776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53097" y="464115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l-GR" dirty="0" smtClean="0"/>
              <a:t>φ</a:t>
            </a:r>
            <a:r>
              <a:rPr lang="en-US" dirty="0"/>
              <a:t>2</a:t>
            </a:r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>
            <a:off x="8383288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098546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63867" y="464115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l-GR" dirty="0" smtClean="0"/>
              <a:t>φ</a:t>
            </a:r>
            <a:r>
              <a:rPr lang="en-US" dirty="0"/>
              <a:t>1</a:t>
            </a:r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9694058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882588" y="2113109"/>
            <a:ext cx="7684" cy="2067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08" y="4264639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00810" y="34916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26897" y="2021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740432" y="2183484"/>
            <a:ext cx="1421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48116" y="3676312"/>
            <a:ext cx="1421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2207" y="1096559"/>
            <a:ext cx="278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 : Charge Transfer 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2627939" y="2017153"/>
            <a:ext cx="7712316" cy="1814336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12316" h="1814336">
                <a:moveTo>
                  <a:pt x="7676350" y="1648131"/>
                </a:moveTo>
                <a:cubicBezTo>
                  <a:pt x="7704524" y="1125616"/>
                  <a:pt x="7732699" y="603102"/>
                  <a:pt x="7691718" y="341845"/>
                </a:cubicBezTo>
                <a:cubicBezTo>
                  <a:pt x="7650737" y="80588"/>
                  <a:pt x="7582861" y="121570"/>
                  <a:pt x="7430461" y="80588"/>
                </a:cubicBezTo>
                <a:cubicBezTo>
                  <a:pt x="7278061" y="39606"/>
                  <a:pt x="6927157" y="42168"/>
                  <a:pt x="6777318" y="95956"/>
                </a:cubicBezTo>
                <a:cubicBezTo>
                  <a:pt x="6627479" y="149744"/>
                  <a:pt x="6585217" y="170236"/>
                  <a:pt x="6531429" y="403318"/>
                </a:cubicBezTo>
                <a:cubicBezTo>
                  <a:pt x="6477641" y="636400"/>
                  <a:pt x="6527587" y="1278017"/>
                  <a:pt x="6454589" y="1494450"/>
                </a:cubicBezTo>
                <a:cubicBezTo>
                  <a:pt x="6381591" y="1710883"/>
                  <a:pt x="6266330" y="1662218"/>
                  <a:pt x="6093439" y="1701919"/>
                </a:cubicBezTo>
                <a:cubicBezTo>
                  <a:pt x="5920548" y="1741620"/>
                  <a:pt x="5417244" y="1732655"/>
                  <a:pt x="5417244" y="1732655"/>
                </a:cubicBezTo>
                <a:lnTo>
                  <a:pt x="4072538" y="1778760"/>
                </a:lnTo>
                <a:cubicBezTo>
                  <a:pt x="3647355" y="1787725"/>
                  <a:pt x="3104350" y="1849197"/>
                  <a:pt x="2866145" y="1786444"/>
                </a:cubicBezTo>
                <a:cubicBezTo>
                  <a:pt x="2627940" y="1723691"/>
                  <a:pt x="2681728" y="1619956"/>
                  <a:pt x="2643308" y="1402242"/>
                </a:cubicBezTo>
                <a:cubicBezTo>
                  <a:pt x="2604888" y="1184528"/>
                  <a:pt x="2653553" y="697872"/>
                  <a:pt x="2635624" y="480158"/>
                </a:cubicBezTo>
                <a:cubicBezTo>
                  <a:pt x="2617695" y="262444"/>
                  <a:pt x="2597204" y="172796"/>
                  <a:pt x="2535732" y="95956"/>
                </a:cubicBezTo>
                <a:cubicBezTo>
                  <a:pt x="2474260" y="19116"/>
                  <a:pt x="2420471" y="33203"/>
                  <a:pt x="2266790" y="19116"/>
                </a:cubicBezTo>
                <a:cubicBezTo>
                  <a:pt x="2113109" y="5029"/>
                  <a:pt x="1782697" y="-11620"/>
                  <a:pt x="1613648" y="11432"/>
                </a:cubicBezTo>
                <a:cubicBezTo>
                  <a:pt x="1444599" y="34484"/>
                  <a:pt x="1321654" y="51133"/>
                  <a:pt x="1252498" y="157429"/>
                </a:cubicBezTo>
                <a:cubicBezTo>
                  <a:pt x="1183342" y="263725"/>
                  <a:pt x="1216639" y="412283"/>
                  <a:pt x="1198710" y="649207"/>
                </a:cubicBezTo>
                <a:cubicBezTo>
                  <a:pt x="1180781" y="886131"/>
                  <a:pt x="1247376" y="1408646"/>
                  <a:pt x="1144922" y="1578975"/>
                </a:cubicBezTo>
                <a:cubicBezTo>
                  <a:pt x="1042468" y="1749304"/>
                  <a:pt x="774807" y="1645570"/>
                  <a:pt x="583987" y="1671183"/>
                </a:cubicBezTo>
                <a:cubicBezTo>
                  <a:pt x="393167" y="1696796"/>
                  <a:pt x="0" y="1732655"/>
                  <a:pt x="0" y="17326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614014" y="2004334"/>
            <a:ext cx="7712316" cy="1821177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12316" h="1821177">
                <a:moveTo>
                  <a:pt x="7676350" y="1648132"/>
                </a:moveTo>
                <a:cubicBezTo>
                  <a:pt x="7704524" y="1125617"/>
                  <a:pt x="7732699" y="603103"/>
                  <a:pt x="7691718" y="341846"/>
                </a:cubicBezTo>
                <a:cubicBezTo>
                  <a:pt x="7650737" y="80589"/>
                  <a:pt x="7582861" y="121571"/>
                  <a:pt x="7430461" y="80589"/>
                </a:cubicBezTo>
                <a:cubicBezTo>
                  <a:pt x="7278061" y="39607"/>
                  <a:pt x="6955332" y="84431"/>
                  <a:pt x="6777318" y="95957"/>
                </a:cubicBezTo>
                <a:cubicBezTo>
                  <a:pt x="6599305" y="107483"/>
                  <a:pt x="6490447" y="153588"/>
                  <a:pt x="6362380" y="149746"/>
                </a:cubicBezTo>
                <a:cubicBezTo>
                  <a:pt x="6234313" y="145904"/>
                  <a:pt x="6177964" y="63940"/>
                  <a:pt x="6008915" y="72905"/>
                </a:cubicBezTo>
                <a:cubicBezTo>
                  <a:pt x="5839866" y="81870"/>
                  <a:pt x="5508172" y="-46197"/>
                  <a:pt x="5348088" y="203534"/>
                </a:cubicBezTo>
                <a:cubicBezTo>
                  <a:pt x="5188004" y="453265"/>
                  <a:pt x="5261002" y="1308753"/>
                  <a:pt x="5048410" y="1571291"/>
                </a:cubicBezTo>
                <a:cubicBezTo>
                  <a:pt x="4835818" y="1833829"/>
                  <a:pt x="4436249" y="1742902"/>
                  <a:pt x="4072538" y="1778761"/>
                </a:cubicBezTo>
                <a:cubicBezTo>
                  <a:pt x="3708827" y="1814620"/>
                  <a:pt x="3104350" y="1849198"/>
                  <a:pt x="2866145" y="1786445"/>
                </a:cubicBezTo>
                <a:cubicBezTo>
                  <a:pt x="2627940" y="1723692"/>
                  <a:pt x="2681728" y="1619957"/>
                  <a:pt x="2643308" y="1402243"/>
                </a:cubicBezTo>
                <a:cubicBezTo>
                  <a:pt x="2604888" y="1184529"/>
                  <a:pt x="2653553" y="697873"/>
                  <a:pt x="2635624" y="480159"/>
                </a:cubicBezTo>
                <a:cubicBezTo>
                  <a:pt x="2617695" y="262445"/>
                  <a:pt x="2597204" y="172797"/>
                  <a:pt x="2535732" y="95957"/>
                </a:cubicBezTo>
                <a:cubicBezTo>
                  <a:pt x="2474260" y="19117"/>
                  <a:pt x="2420471" y="33204"/>
                  <a:pt x="2266790" y="19117"/>
                </a:cubicBezTo>
                <a:cubicBezTo>
                  <a:pt x="2113109" y="5030"/>
                  <a:pt x="1782697" y="-11619"/>
                  <a:pt x="1613648" y="11433"/>
                </a:cubicBezTo>
                <a:cubicBezTo>
                  <a:pt x="1444599" y="34485"/>
                  <a:pt x="1321654" y="51134"/>
                  <a:pt x="1252498" y="157430"/>
                </a:cubicBezTo>
                <a:cubicBezTo>
                  <a:pt x="1183342" y="263726"/>
                  <a:pt x="1216639" y="412284"/>
                  <a:pt x="1198710" y="649208"/>
                </a:cubicBezTo>
                <a:cubicBezTo>
                  <a:pt x="1180781" y="886132"/>
                  <a:pt x="1247376" y="1408647"/>
                  <a:pt x="1144922" y="1578976"/>
                </a:cubicBezTo>
                <a:cubicBezTo>
                  <a:pt x="1042468" y="1749305"/>
                  <a:pt x="774807" y="1645571"/>
                  <a:pt x="583987" y="1671184"/>
                </a:cubicBezTo>
                <a:cubicBezTo>
                  <a:pt x="393167" y="1696797"/>
                  <a:pt x="0" y="1732656"/>
                  <a:pt x="0" y="17326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597993" y="2044322"/>
            <a:ext cx="7712316" cy="1742772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12316" h="1742772">
                <a:moveTo>
                  <a:pt x="7676350" y="1600203"/>
                </a:moveTo>
                <a:cubicBezTo>
                  <a:pt x="7704524" y="1077688"/>
                  <a:pt x="7732699" y="555174"/>
                  <a:pt x="7691718" y="293917"/>
                </a:cubicBezTo>
                <a:cubicBezTo>
                  <a:pt x="7650737" y="32660"/>
                  <a:pt x="7582861" y="73642"/>
                  <a:pt x="7430461" y="32660"/>
                </a:cubicBezTo>
                <a:cubicBezTo>
                  <a:pt x="7278061" y="-8322"/>
                  <a:pt x="6955332" y="36502"/>
                  <a:pt x="6777318" y="48028"/>
                </a:cubicBezTo>
                <a:cubicBezTo>
                  <a:pt x="6599305" y="59554"/>
                  <a:pt x="6490447" y="105659"/>
                  <a:pt x="6362380" y="101817"/>
                </a:cubicBezTo>
                <a:cubicBezTo>
                  <a:pt x="6234313" y="97975"/>
                  <a:pt x="6177964" y="16011"/>
                  <a:pt x="6008915" y="24976"/>
                </a:cubicBezTo>
                <a:cubicBezTo>
                  <a:pt x="5839866" y="33941"/>
                  <a:pt x="5508172" y="-94126"/>
                  <a:pt x="5348088" y="155605"/>
                </a:cubicBezTo>
                <a:cubicBezTo>
                  <a:pt x="5188004" y="405336"/>
                  <a:pt x="5261002" y="1260824"/>
                  <a:pt x="5048410" y="1523362"/>
                </a:cubicBezTo>
                <a:cubicBezTo>
                  <a:pt x="4835818" y="1785900"/>
                  <a:pt x="4359408" y="1701376"/>
                  <a:pt x="4072538" y="1730832"/>
                </a:cubicBezTo>
                <a:cubicBezTo>
                  <a:pt x="3785668" y="1760288"/>
                  <a:pt x="3556427" y="1729551"/>
                  <a:pt x="3327187" y="1700096"/>
                </a:cubicBezTo>
                <a:cubicBezTo>
                  <a:pt x="3097947" y="1670641"/>
                  <a:pt x="2829005" y="1575870"/>
                  <a:pt x="2697096" y="1554099"/>
                </a:cubicBezTo>
                <a:cubicBezTo>
                  <a:pt x="2565187" y="1532328"/>
                  <a:pt x="2603607" y="1564344"/>
                  <a:pt x="2535732" y="1569467"/>
                </a:cubicBezTo>
                <a:cubicBezTo>
                  <a:pt x="2467857" y="1574590"/>
                  <a:pt x="2366683" y="1587397"/>
                  <a:pt x="2289843" y="1584836"/>
                </a:cubicBezTo>
                <a:cubicBezTo>
                  <a:pt x="2213003" y="1582275"/>
                  <a:pt x="2156653" y="1555380"/>
                  <a:pt x="2074690" y="1554099"/>
                </a:cubicBezTo>
                <a:cubicBezTo>
                  <a:pt x="1992727" y="1552818"/>
                  <a:pt x="1891553" y="1574590"/>
                  <a:pt x="1798064" y="1577151"/>
                </a:cubicBezTo>
                <a:cubicBezTo>
                  <a:pt x="1704575" y="1579712"/>
                  <a:pt x="1607244" y="1568186"/>
                  <a:pt x="1513755" y="1569467"/>
                </a:cubicBezTo>
                <a:cubicBezTo>
                  <a:pt x="1420266" y="1570748"/>
                  <a:pt x="1331900" y="1582274"/>
                  <a:pt x="1237130" y="1584835"/>
                </a:cubicBezTo>
                <a:cubicBezTo>
                  <a:pt x="1142360" y="1587396"/>
                  <a:pt x="1053994" y="1578432"/>
                  <a:pt x="945137" y="1584835"/>
                </a:cubicBezTo>
                <a:cubicBezTo>
                  <a:pt x="836280" y="1591238"/>
                  <a:pt x="704370" y="1610448"/>
                  <a:pt x="583987" y="1623255"/>
                </a:cubicBezTo>
                <a:lnTo>
                  <a:pt x="0" y="168472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605997" y="2011389"/>
            <a:ext cx="7676350" cy="1777252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76350" h="1777252">
                <a:moveTo>
                  <a:pt x="7676350" y="1634683"/>
                </a:moveTo>
                <a:cubicBezTo>
                  <a:pt x="7420215" y="1511737"/>
                  <a:pt x="7436864" y="1561684"/>
                  <a:pt x="7315200" y="1550158"/>
                </a:cubicBezTo>
                <a:cubicBezTo>
                  <a:pt x="7193536" y="1538632"/>
                  <a:pt x="7084679" y="1568088"/>
                  <a:pt x="6946367" y="1565527"/>
                </a:cubicBezTo>
                <a:cubicBezTo>
                  <a:pt x="6808055" y="1562966"/>
                  <a:pt x="6582656" y="1772996"/>
                  <a:pt x="6485325" y="1534791"/>
                </a:cubicBezTo>
                <a:cubicBezTo>
                  <a:pt x="6387994" y="1296586"/>
                  <a:pt x="6441782" y="382186"/>
                  <a:pt x="6362380" y="136297"/>
                </a:cubicBezTo>
                <a:cubicBezTo>
                  <a:pt x="6282978" y="-109592"/>
                  <a:pt x="6177964" y="50491"/>
                  <a:pt x="6008915" y="59456"/>
                </a:cubicBezTo>
                <a:cubicBezTo>
                  <a:pt x="5839866" y="68421"/>
                  <a:pt x="5508172" y="-59646"/>
                  <a:pt x="5348088" y="190085"/>
                </a:cubicBezTo>
                <a:cubicBezTo>
                  <a:pt x="5188004" y="439816"/>
                  <a:pt x="5261002" y="1295304"/>
                  <a:pt x="5048410" y="1557842"/>
                </a:cubicBezTo>
                <a:cubicBezTo>
                  <a:pt x="4835818" y="1820380"/>
                  <a:pt x="4359408" y="1735856"/>
                  <a:pt x="4072538" y="1765312"/>
                </a:cubicBezTo>
                <a:cubicBezTo>
                  <a:pt x="3785668" y="1794768"/>
                  <a:pt x="3556427" y="1764031"/>
                  <a:pt x="3327187" y="1734576"/>
                </a:cubicBezTo>
                <a:cubicBezTo>
                  <a:pt x="3097947" y="1705121"/>
                  <a:pt x="2829005" y="1610350"/>
                  <a:pt x="2697096" y="1588579"/>
                </a:cubicBezTo>
                <a:cubicBezTo>
                  <a:pt x="2565187" y="1566808"/>
                  <a:pt x="2603607" y="1598824"/>
                  <a:pt x="2535732" y="1603947"/>
                </a:cubicBezTo>
                <a:cubicBezTo>
                  <a:pt x="2467857" y="1609070"/>
                  <a:pt x="2366683" y="1621877"/>
                  <a:pt x="2289843" y="1619316"/>
                </a:cubicBezTo>
                <a:cubicBezTo>
                  <a:pt x="2213003" y="1616755"/>
                  <a:pt x="2156653" y="1589860"/>
                  <a:pt x="2074690" y="1588579"/>
                </a:cubicBezTo>
                <a:cubicBezTo>
                  <a:pt x="1992727" y="1587298"/>
                  <a:pt x="1891553" y="1609070"/>
                  <a:pt x="1798064" y="1611631"/>
                </a:cubicBezTo>
                <a:cubicBezTo>
                  <a:pt x="1704575" y="1614192"/>
                  <a:pt x="1607244" y="1602666"/>
                  <a:pt x="1513755" y="1603947"/>
                </a:cubicBezTo>
                <a:cubicBezTo>
                  <a:pt x="1420266" y="1605228"/>
                  <a:pt x="1331900" y="1616754"/>
                  <a:pt x="1237130" y="1619315"/>
                </a:cubicBezTo>
                <a:cubicBezTo>
                  <a:pt x="1142360" y="1621876"/>
                  <a:pt x="1053994" y="1612912"/>
                  <a:pt x="945137" y="1619315"/>
                </a:cubicBezTo>
                <a:cubicBezTo>
                  <a:pt x="836280" y="1625718"/>
                  <a:pt x="704370" y="1644928"/>
                  <a:pt x="583987" y="1657735"/>
                </a:cubicBezTo>
                <a:lnTo>
                  <a:pt x="0" y="171920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601213" y="1952362"/>
            <a:ext cx="7676350" cy="1801062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52301 h 1904490"/>
              <a:gd name="connsiteX1" fmla="*/ 7315200 w 7676350"/>
              <a:gd name="connsiteY1" fmla="*/ 1567776 h 1904490"/>
              <a:gd name="connsiteX2" fmla="*/ 6946367 w 7676350"/>
              <a:gd name="connsiteY2" fmla="*/ 1583145 h 1904490"/>
              <a:gd name="connsiteX3" fmla="*/ 6485325 w 7676350"/>
              <a:gd name="connsiteY3" fmla="*/ 1552409 h 1904490"/>
              <a:gd name="connsiteX4" fmla="*/ 6362380 w 7676350"/>
              <a:gd name="connsiteY4" fmla="*/ 153915 h 1904490"/>
              <a:gd name="connsiteX5" fmla="*/ 6008915 w 7676350"/>
              <a:gd name="connsiteY5" fmla="*/ 77074 h 1904490"/>
              <a:gd name="connsiteX6" fmla="*/ 5348088 w 7676350"/>
              <a:gd name="connsiteY6" fmla="*/ 207703 h 1904490"/>
              <a:gd name="connsiteX7" fmla="*/ 4272323 w 7676350"/>
              <a:gd name="connsiteY7" fmla="*/ 92441 h 1904490"/>
              <a:gd name="connsiteX8" fmla="*/ 4072538 w 7676350"/>
              <a:gd name="connsiteY8" fmla="*/ 1782930 h 1904490"/>
              <a:gd name="connsiteX9" fmla="*/ 3327187 w 7676350"/>
              <a:gd name="connsiteY9" fmla="*/ 1752194 h 1904490"/>
              <a:gd name="connsiteX10" fmla="*/ 2697096 w 7676350"/>
              <a:gd name="connsiteY10" fmla="*/ 1606197 h 1904490"/>
              <a:gd name="connsiteX11" fmla="*/ 2535732 w 7676350"/>
              <a:gd name="connsiteY11" fmla="*/ 1621565 h 1904490"/>
              <a:gd name="connsiteX12" fmla="*/ 2289843 w 7676350"/>
              <a:gd name="connsiteY12" fmla="*/ 1636934 h 1904490"/>
              <a:gd name="connsiteX13" fmla="*/ 2074690 w 7676350"/>
              <a:gd name="connsiteY13" fmla="*/ 1606197 h 1904490"/>
              <a:gd name="connsiteX14" fmla="*/ 1798064 w 7676350"/>
              <a:gd name="connsiteY14" fmla="*/ 1629249 h 1904490"/>
              <a:gd name="connsiteX15" fmla="*/ 1513755 w 7676350"/>
              <a:gd name="connsiteY15" fmla="*/ 1621565 h 1904490"/>
              <a:gd name="connsiteX16" fmla="*/ 1237130 w 7676350"/>
              <a:gd name="connsiteY16" fmla="*/ 1636933 h 1904490"/>
              <a:gd name="connsiteX17" fmla="*/ 945137 w 7676350"/>
              <a:gd name="connsiteY17" fmla="*/ 1636933 h 1904490"/>
              <a:gd name="connsiteX18" fmla="*/ 583987 w 7676350"/>
              <a:gd name="connsiteY18" fmla="*/ 1675353 h 1904490"/>
              <a:gd name="connsiteX19" fmla="*/ 0 w 7676350"/>
              <a:gd name="connsiteY19" fmla="*/ 1736825 h 1904490"/>
              <a:gd name="connsiteX0" fmla="*/ 7676350 w 7676350"/>
              <a:gd name="connsiteY0" fmla="*/ 1637665 h 1752956"/>
              <a:gd name="connsiteX1" fmla="*/ 7315200 w 7676350"/>
              <a:gd name="connsiteY1" fmla="*/ 1553140 h 1752956"/>
              <a:gd name="connsiteX2" fmla="*/ 6946367 w 7676350"/>
              <a:gd name="connsiteY2" fmla="*/ 1568509 h 1752956"/>
              <a:gd name="connsiteX3" fmla="*/ 6485325 w 7676350"/>
              <a:gd name="connsiteY3" fmla="*/ 1537773 h 1752956"/>
              <a:gd name="connsiteX4" fmla="*/ 6362380 w 7676350"/>
              <a:gd name="connsiteY4" fmla="*/ 139279 h 1752956"/>
              <a:gd name="connsiteX5" fmla="*/ 6008915 w 7676350"/>
              <a:gd name="connsiteY5" fmla="*/ 62438 h 1752956"/>
              <a:gd name="connsiteX6" fmla="*/ 5348088 w 7676350"/>
              <a:gd name="connsiteY6" fmla="*/ 193067 h 1752956"/>
              <a:gd name="connsiteX7" fmla="*/ 4272323 w 7676350"/>
              <a:gd name="connsiteY7" fmla="*/ 77805 h 1752956"/>
              <a:gd name="connsiteX8" fmla="*/ 3818965 w 7676350"/>
              <a:gd name="connsiteY8" fmla="*/ 1560825 h 1752956"/>
              <a:gd name="connsiteX9" fmla="*/ 3327187 w 7676350"/>
              <a:gd name="connsiteY9" fmla="*/ 1737558 h 1752956"/>
              <a:gd name="connsiteX10" fmla="*/ 2697096 w 7676350"/>
              <a:gd name="connsiteY10" fmla="*/ 1591561 h 1752956"/>
              <a:gd name="connsiteX11" fmla="*/ 2535732 w 7676350"/>
              <a:gd name="connsiteY11" fmla="*/ 1606929 h 1752956"/>
              <a:gd name="connsiteX12" fmla="*/ 2289843 w 7676350"/>
              <a:gd name="connsiteY12" fmla="*/ 1622298 h 1752956"/>
              <a:gd name="connsiteX13" fmla="*/ 2074690 w 7676350"/>
              <a:gd name="connsiteY13" fmla="*/ 1591561 h 1752956"/>
              <a:gd name="connsiteX14" fmla="*/ 1798064 w 7676350"/>
              <a:gd name="connsiteY14" fmla="*/ 1614613 h 1752956"/>
              <a:gd name="connsiteX15" fmla="*/ 1513755 w 7676350"/>
              <a:gd name="connsiteY15" fmla="*/ 1606929 h 1752956"/>
              <a:gd name="connsiteX16" fmla="*/ 1237130 w 7676350"/>
              <a:gd name="connsiteY16" fmla="*/ 1622297 h 1752956"/>
              <a:gd name="connsiteX17" fmla="*/ 945137 w 7676350"/>
              <a:gd name="connsiteY17" fmla="*/ 1622297 h 1752956"/>
              <a:gd name="connsiteX18" fmla="*/ 583987 w 7676350"/>
              <a:gd name="connsiteY18" fmla="*/ 1660717 h 1752956"/>
              <a:gd name="connsiteX19" fmla="*/ 0 w 7676350"/>
              <a:gd name="connsiteY19" fmla="*/ 1722189 h 1752956"/>
              <a:gd name="connsiteX0" fmla="*/ 7676350 w 7676350"/>
              <a:gd name="connsiteY0" fmla="*/ 1685771 h 1801062"/>
              <a:gd name="connsiteX1" fmla="*/ 7315200 w 7676350"/>
              <a:gd name="connsiteY1" fmla="*/ 1601246 h 1801062"/>
              <a:gd name="connsiteX2" fmla="*/ 6946367 w 7676350"/>
              <a:gd name="connsiteY2" fmla="*/ 1616615 h 1801062"/>
              <a:gd name="connsiteX3" fmla="*/ 6485325 w 7676350"/>
              <a:gd name="connsiteY3" fmla="*/ 1585879 h 1801062"/>
              <a:gd name="connsiteX4" fmla="*/ 6362380 w 7676350"/>
              <a:gd name="connsiteY4" fmla="*/ 187385 h 1801062"/>
              <a:gd name="connsiteX5" fmla="*/ 6008915 w 7676350"/>
              <a:gd name="connsiteY5" fmla="*/ 110544 h 1801062"/>
              <a:gd name="connsiteX6" fmla="*/ 5025359 w 7676350"/>
              <a:gd name="connsiteY6" fmla="*/ 79808 h 1801062"/>
              <a:gd name="connsiteX7" fmla="*/ 4272323 w 7676350"/>
              <a:gd name="connsiteY7" fmla="*/ 125911 h 1801062"/>
              <a:gd name="connsiteX8" fmla="*/ 3818965 w 7676350"/>
              <a:gd name="connsiteY8" fmla="*/ 1608931 h 1801062"/>
              <a:gd name="connsiteX9" fmla="*/ 3327187 w 7676350"/>
              <a:gd name="connsiteY9" fmla="*/ 1785664 h 1801062"/>
              <a:gd name="connsiteX10" fmla="*/ 2697096 w 7676350"/>
              <a:gd name="connsiteY10" fmla="*/ 1639667 h 1801062"/>
              <a:gd name="connsiteX11" fmla="*/ 2535732 w 7676350"/>
              <a:gd name="connsiteY11" fmla="*/ 1655035 h 1801062"/>
              <a:gd name="connsiteX12" fmla="*/ 2289843 w 7676350"/>
              <a:gd name="connsiteY12" fmla="*/ 1670404 h 1801062"/>
              <a:gd name="connsiteX13" fmla="*/ 2074690 w 7676350"/>
              <a:gd name="connsiteY13" fmla="*/ 1639667 h 1801062"/>
              <a:gd name="connsiteX14" fmla="*/ 1798064 w 7676350"/>
              <a:gd name="connsiteY14" fmla="*/ 1662719 h 1801062"/>
              <a:gd name="connsiteX15" fmla="*/ 1513755 w 7676350"/>
              <a:gd name="connsiteY15" fmla="*/ 1655035 h 1801062"/>
              <a:gd name="connsiteX16" fmla="*/ 1237130 w 7676350"/>
              <a:gd name="connsiteY16" fmla="*/ 1670403 h 1801062"/>
              <a:gd name="connsiteX17" fmla="*/ 945137 w 7676350"/>
              <a:gd name="connsiteY17" fmla="*/ 1670403 h 1801062"/>
              <a:gd name="connsiteX18" fmla="*/ 583987 w 7676350"/>
              <a:gd name="connsiteY18" fmla="*/ 1708823 h 1801062"/>
              <a:gd name="connsiteX19" fmla="*/ 0 w 7676350"/>
              <a:gd name="connsiteY19" fmla="*/ 1770295 h 180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76350" h="1801062">
                <a:moveTo>
                  <a:pt x="7676350" y="1685771"/>
                </a:moveTo>
                <a:cubicBezTo>
                  <a:pt x="7420215" y="1562825"/>
                  <a:pt x="7436864" y="1612772"/>
                  <a:pt x="7315200" y="1601246"/>
                </a:cubicBezTo>
                <a:cubicBezTo>
                  <a:pt x="7193536" y="1589720"/>
                  <a:pt x="7084679" y="1619176"/>
                  <a:pt x="6946367" y="1616615"/>
                </a:cubicBezTo>
                <a:cubicBezTo>
                  <a:pt x="6808055" y="1614054"/>
                  <a:pt x="6582656" y="1824084"/>
                  <a:pt x="6485325" y="1585879"/>
                </a:cubicBezTo>
                <a:cubicBezTo>
                  <a:pt x="6387994" y="1347674"/>
                  <a:pt x="6441782" y="433274"/>
                  <a:pt x="6362380" y="187385"/>
                </a:cubicBezTo>
                <a:cubicBezTo>
                  <a:pt x="6282978" y="-58504"/>
                  <a:pt x="6231752" y="128474"/>
                  <a:pt x="6008915" y="110544"/>
                </a:cubicBezTo>
                <a:cubicBezTo>
                  <a:pt x="5786078" y="92614"/>
                  <a:pt x="5314791" y="77247"/>
                  <a:pt x="5025359" y="79808"/>
                </a:cubicBezTo>
                <a:cubicBezTo>
                  <a:pt x="4735927" y="82369"/>
                  <a:pt x="4473389" y="-128943"/>
                  <a:pt x="4272323" y="125911"/>
                </a:cubicBezTo>
                <a:cubicBezTo>
                  <a:pt x="4071257" y="380765"/>
                  <a:pt x="3976488" y="1332306"/>
                  <a:pt x="3818965" y="1608931"/>
                </a:cubicBezTo>
                <a:cubicBezTo>
                  <a:pt x="3661442" y="1885557"/>
                  <a:pt x="3514165" y="1780541"/>
                  <a:pt x="3327187" y="1785664"/>
                </a:cubicBezTo>
                <a:cubicBezTo>
                  <a:pt x="3140209" y="1790787"/>
                  <a:pt x="2829005" y="1661438"/>
                  <a:pt x="2697096" y="1639667"/>
                </a:cubicBezTo>
                <a:cubicBezTo>
                  <a:pt x="2565187" y="1617896"/>
                  <a:pt x="2603607" y="1649912"/>
                  <a:pt x="2535732" y="1655035"/>
                </a:cubicBezTo>
                <a:cubicBezTo>
                  <a:pt x="2467857" y="1660158"/>
                  <a:pt x="2366683" y="1672965"/>
                  <a:pt x="2289843" y="1670404"/>
                </a:cubicBezTo>
                <a:cubicBezTo>
                  <a:pt x="2213003" y="1667843"/>
                  <a:pt x="2156653" y="1640948"/>
                  <a:pt x="2074690" y="1639667"/>
                </a:cubicBezTo>
                <a:cubicBezTo>
                  <a:pt x="1992727" y="1638386"/>
                  <a:pt x="1891553" y="1660158"/>
                  <a:pt x="1798064" y="1662719"/>
                </a:cubicBezTo>
                <a:cubicBezTo>
                  <a:pt x="1704575" y="1665280"/>
                  <a:pt x="1607244" y="1653754"/>
                  <a:pt x="1513755" y="1655035"/>
                </a:cubicBezTo>
                <a:cubicBezTo>
                  <a:pt x="1420266" y="1656316"/>
                  <a:pt x="1331900" y="1667842"/>
                  <a:pt x="1237130" y="1670403"/>
                </a:cubicBezTo>
                <a:cubicBezTo>
                  <a:pt x="1142360" y="1672964"/>
                  <a:pt x="1053994" y="1664000"/>
                  <a:pt x="945137" y="1670403"/>
                </a:cubicBezTo>
                <a:cubicBezTo>
                  <a:pt x="836280" y="1676806"/>
                  <a:pt x="704370" y="1696016"/>
                  <a:pt x="583987" y="1708823"/>
                </a:cubicBezTo>
                <a:lnTo>
                  <a:pt x="0" y="17702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589976" y="1869552"/>
            <a:ext cx="7676350" cy="1904754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52301 h 1904490"/>
              <a:gd name="connsiteX1" fmla="*/ 7315200 w 7676350"/>
              <a:gd name="connsiteY1" fmla="*/ 1567776 h 1904490"/>
              <a:gd name="connsiteX2" fmla="*/ 6946367 w 7676350"/>
              <a:gd name="connsiteY2" fmla="*/ 1583145 h 1904490"/>
              <a:gd name="connsiteX3" fmla="*/ 6485325 w 7676350"/>
              <a:gd name="connsiteY3" fmla="*/ 1552409 h 1904490"/>
              <a:gd name="connsiteX4" fmla="*/ 6362380 w 7676350"/>
              <a:gd name="connsiteY4" fmla="*/ 153915 h 1904490"/>
              <a:gd name="connsiteX5" fmla="*/ 6008915 w 7676350"/>
              <a:gd name="connsiteY5" fmla="*/ 77074 h 1904490"/>
              <a:gd name="connsiteX6" fmla="*/ 5348088 w 7676350"/>
              <a:gd name="connsiteY6" fmla="*/ 207703 h 1904490"/>
              <a:gd name="connsiteX7" fmla="*/ 4272323 w 7676350"/>
              <a:gd name="connsiteY7" fmla="*/ 92441 h 1904490"/>
              <a:gd name="connsiteX8" fmla="*/ 4072538 w 7676350"/>
              <a:gd name="connsiteY8" fmla="*/ 1782930 h 1904490"/>
              <a:gd name="connsiteX9" fmla="*/ 3327187 w 7676350"/>
              <a:gd name="connsiteY9" fmla="*/ 1752194 h 1904490"/>
              <a:gd name="connsiteX10" fmla="*/ 2697096 w 7676350"/>
              <a:gd name="connsiteY10" fmla="*/ 1606197 h 1904490"/>
              <a:gd name="connsiteX11" fmla="*/ 2535732 w 7676350"/>
              <a:gd name="connsiteY11" fmla="*/ 1621565 h 1904490"/>
              <a:gd name="connsiteX12" fmla="*/ 2289843 w 7676350"/>
              <a:gd name="connsiteY12" fmla="*/ 1636934 h 1904490"/>
              <a:gd name="connsiteX13" fmla="*/ 2074690 w 7676350"/>
              <a:gd name="connsiteY13" fmla="*/ 1606197 h 1904490"/>
              <a:gd name="connsiteX14" fmla="*/ 1798064 w 7676350"/>
              <a:gd name="connsiteY14" fmla="*/ 1629249 h 1904490"/>
              <a:gd name="connsiteX15" fmla="*/ 1513755 w 7676350"/>
              <a:gd name="connsiteY15" fmla="*/ 1621565 h 1904490"/>
              <a:gd name="connsiteX16" fmla="*/ 1237130 w 7676350"/>
              <a:gd name="connsiteY16" fmla="*/ 1636933 h 1904490"/>
              <a:gd name="connsiteX17" fmla="*/ 945137 w 7676350"/>
              <a:gd name="connsiteY17" fmla="*/ 1636933 h 1904490"/>
              <a:gd name="connsiteX18" fmla="*/ 583987 w 7676350"/>
              <a:gd name="connsiteY18" fmla="*/ 1675353 h 1904490"/>
              <a:gd name="connsiteX19" fmla="*/ 0 w 7676350"/>
              <a:gd name="connsiteY19" fmla="*/ 1736825 h 1904490"/>
              <a:gd name="connsiteX0" fmla="*/ 7676350 w 7676350"/>
              <a:gd name="connsiteY0" fmla="*/ 1637665 h 1752956"/>
              <a:gd name="connsiteX1" fmla="*/ 7315200 w 7676350"/>
              <a:gd name="connsiteY1" fmla="*/ 1553140 h 1752956"/>
              <a:gd name="connsiteX2" fmla="*/ 6946367 w 7676350"/>
              <a:gd name="connsiteY2" fmla="*/ 1568509 h 1752956"/>
              <a:gd name="connsiteX3" fmla="*/ 6485325 w 7676350"/>
              <a:gd name="connsiteY3" fmla="*/ 1537773 h 1752956"/>
              <a:gd name="connsiteX4" fmla="*/ 6362380 w 7676350"/>
              <a:gd name="connsiteY4" fmla="*/ 139279 h 1752956"/>
              <a:gd name="connsiteX5" fmla="*/ 6008915 w 7676350"/>
              <a:gd name="connsiteY5" fmla="*/ 62438 h 1752956"/>
              <a:gd name="connsiteX6" fmla="*/ 5348088 w 7676350"/>
              <a:gd name="connsiteY6" fmla="*/ 193067 h 1752956"/>
              <a:gd name="connsiteX7" fmla="*/ 4272323 w 7676350"/>
              <a:gd name="connsiteY7" fmla="*/ 77805 h 1752956"/>
              <a:gd name="connsiteX8" fmla="*/ 3818965 w 7676350"/>
              <a:gd name="connsiteY8" fmla="*/ 1560825 h 1752956"/>
              <a:gd name="connsiteX9" fmla="*/ 3327187 w 7676350"/>
              <a:gd name="connsiteY9" fmla="*/ 1737558 h 1752956"/>
              <a:gd name="connsiteX10" fmla="*/ 2697096 w 7676350"/>
              <a:gd name="connsiteY10" fmla="*/ 1591561 h 1752956"/>
              <a:gd name="connsiteX11" fmla="*/ 2535732 w 7676350"/>
              <a:gd name="connsiteY11" fmla="*/ 1606929 h 1752956"/>
              <a:gd name="connsiteX12" fmla="*/ 2289843 w 7676350"/>
              <a:gd name="connsiteY12" fmla="*/ 1622298 h 1752956"/>
              <a:gd name="connsiteX13" fmla="*/ 2074690 w 7676350"/>
              <a:gd name="connsiteY13" fmla="*/ 1591561 h 1752956"/>
              <a:gd name="connsiteX14" fmla="*/ 1798064 w 7676350"/>
              <a:gd name="connsiteY14" fmla="*/ 1614613 h 1752956"/>
              <a:gd name="connsiteX15" fmla="*/ 1513755 w 7676350"/>
              <a:gd name="connsiteY15" fmla="*/ 1606929 h 1752956"/>
              <a:gd name="connsiteX16" fmla="*/ 1237130 w 7676350"/>
              <a:gd name="connsiteY16" fmla="*/ 1622297 h 1752956"/>
              <a:gd name="connsiteX17" fmla="*/ 945137 w 7676350"/>
              <a:gd name="connsiteY17" fmla="*/ 1622297 h 1752956"/>
              <a:gd name="connsiteX18" fmla="*/ 583987 w 7676350"/>
              <a:gd name="connsiteY18" fmla="*/ 1660717 h 1752956"/>
              <a:gd name="connsiteX19" fmla="*/ 0 w 7676350"/>
              <a:gd name="connsiteY19" fmla="*/ 1722189 h 1752956"/>
              <a:gd name="connsiteX0" fmla="*/ 7676350 w 7676350"/>
              <a:gd name="connsiteY0" fmla="*/ 1685771 h 1801062"/>
              <a:gd name="connsiteX1" fmla="*/ 7315200 w 7676350"/>
              <a:gd name="connsiteY1" fmla="*/ 1601246 h 1801062"/>
              <a:gd name="connsiteX2" fmla="*/ 6946367 w 7676350"/>
              <a:gd name="connsiteY2" fmla="*/ 1616615 h 1801062"/>
              <a:gd name="connsiteX3" fmla="*/ 6485325 w 7676350"/>
              <a:gd name="connsiteY3" fmla="*/ 1585879 h 1801062"/>
              <a:gd name="connsiteX4" fmla="*/ 6362380 w 7676350"/>
              <a:gd name="connsiteY4" fmla="*/ 187385 h 1801062"/>
              <a:gd name="connsiteX5" fmla="*/ 6008915 w 7676350"/>
              <a:gd name="connsiteY5" fmla="*/ 110544 h 1801062"/>
              <a:gd name="connsiteX6" fmla="*/ 5025359 w 7676350"/>
              <a:gd name="connsiteY6" fmla="*/ 79808 h 1801062"/>
              <a:gd name="connsiteX7" fmla="*/ 4272323 w 7676350"/>
              <a:gd name="connsiteY7" fmla="*/ 125911 h 1801062"/>
              <a:gd name="connsiteX8" fmla="*/ 3818965 w 7676350"/>
              <a:gd name="connsiteY8" fmla="*/ 1608931 h 1801062"/>
              <a:gd name="connsiteX9" fmla="*/ 3327187 w 7676350"/>
              <a:gd name="connsiteY9" fmla="*/ 1785664 h 1801062"/>
              <a:gd name="connsiteX10" fmla="*/ 2697096 w 7676350"/>
              <a:gd name="connsiteY10" fmla="*/ 1639667 h 1801062"/>
              <a:gd name="connsiteX11" fmla="*/ 2535732 w 7676350"/>
              <a:gd name="connsiteY11" fmla="*/ 1655035 h 1801062"/>
              <a:gd name="connsiteX12" fmla="*/ 2289843 w 7676350"/>
              <a:gd name="connsiteY12" fmla="*/ 1670404 h 1801062"/>
              <a:gd name="connsiteX13" fmla="*/ 2074690 w 7676350"/>
              <a:gd name="connsiteY13" fmla="*/ 1639667 h 1801062"/>
              <a:gd name="connsiteX14" fmla="*/ 1798064 w 7676350"/>
              <a:gd name="connsiteY14" fmla="*/ 1662719 h 1801062"/>
              <a:gd name="connsiteX15" fmla="*/ 1513755 w 7676350"/>
              <a:gd name="connsiteY15" fmla="*/ 1655035 h 1801062"/>
              <a:gd name="connsiteX16" fmla="*/ 1237130 w 7676350"/>
              <a:gd name="connsiteY16" fmla="*/ 1670403 h 1801062"/>
              <a:gd name="connsiteX17" fmla="*/ 945137 w 7676350"/>
              <a:gd name="connsiteY17" fmla="*/ 1670403 h 1801062"/>
              <a:gd name="connsiteX18" fmla="*/ 583987 w 7676350"/>
              <a:gd name="connsiteY18" fmla="*/ 1708823 h 1801062"/>
              <a:gd name="connsiteX19" fmla="*/ 0 w 7676350"/>
              <a:gd name="connsiteY19" fmla="*/ 1770295 h 1801062"/>
              <a:gd name="connsiteX0" fmla="*/ 7676350 w 7676350"/>
              <a:gd name="connsiteY0" fmla="*/ 1701658 h 1816949"/>
              <a:gd name="connsiteX1" fmla="*/ 7315200 w 7676350"/>
              <a:gd name="connsiteY1" fmla="*/ 1617133 h 1816949"/>
              <a:gd name="connsiteX2" fmla="*/ 6946367 w 7676350"/>
              <a:gd name="connsiteY2" fmla="*/ 1632502 h 1816949"/>
              <a:gd name="connsiteX3" fmla="*/ 6485325 w 7676350"/>
              <a:gd name="connsiteY3" fmla="*/ 1601766 h 1816949"/>
              <a:gd name="connsiteX4" fmla="*/ 5809130 w 7676350"/>
              <a:gd name="connsiteY4" fmla="*/ 1678607 h 1816949"/>
              <a:gd name="connsiteX5" fmla="*/ 6008915 w 7676350"/>
              <a:gd name="connsiteY5" fmla="*/ 126431 h 1816949"/>
              <a:gd name="connsiteX6" fmla="*/ 5025359 w 7676350"/>
              <a:gd name="connsiteY6" fmla="*/ 95695 h 1816949"/>
              <a:gd name="connsiteX7" fmla="*/ 4272323 w 7676350"/>
              <a:gd name="connsiteY7" fmla="*/ 141798 h 1816949"/>
              <a:gd name="connsiteX8" fmla="*/ 3818965 w 7676350"/>
              <a:gd name="connsiteY8" fmla="*/ 1624818 h 1816949"/>
              <a:gd name="connsiteX9" fmla="*/ 3327187 w 7676350"/>
              <a:gd name="connsiteY9" fmla="*/ 1801551 h 1816949"/>
              <a:gd name="connsiteX10" fmla="*/ 2697096 w 7676350"/>
              <a:gd name="connsiteY10" fmla="*/ 1655554 h 1816949"/>
              <a:gd name="connsiteX11" fmla="*/ 2535732 w 7676350"/>
              <a:gd name="connsiteY11" fmla="*/ 1670922 h 1816949"/>
              <a:gd name="connsiteX12" fmla="*/ 2289843 w 7676350"/>
              <a:gd name="connsiteY12" fmla="*/ 1686291 h 1816949"/>
              <a:gd name="connsiteX13" fmla="*/ 2074690 w 7676350"/>
              <a:gd name="connsiteY13" fmla="*/ 1655554 h 1816949"/>
              <a:gd name="connsiteX14" fmla="*/ 1798064 w 7676350"/>
              <a:gd name="connsiteY14" fmla="*/ 1678606 h 1816949"/>
              <a:gd name="connsiteX15" fmla="*/ 1513755 w 7676350"/>
              <a:gd name="connsiteY15" fmla="*/ 1670922 h 1816949"/>
              <a:gd name="connsiteX16" fmla="*/ 1237130 w 7676350"/>
              <a:gd name="connsiteY16" fmla="*/ 1686290 h 1816949"/>
              <a:gd name="connsiteX17" fmla="*/ 945137 w 7676350"/>
              <a:gd name="connsiteY17" fmla="*/ 1686290 h 1816949"/>
              <a:gd name="connsiteX18" fmla="*/ 583987 w 7676350"/>
              <a:gd name="connsiteY18" fmla="*/ 1724710 h 1816949"/>
              <a:gd name="connsiteX19" fmla="*/ 0 w 7676350"/>
              <a:gd name="connsiteY19" fmla="*/ 1786182 h 1816949"/>
              <a:gd name="connsiteX0" fmla="*/ 7676350 w 7676350"/>
              <a:gd name="connsiteY0" fmla="*/ 1776646 h 1891937"/>
              <a:gd name="connsiteX1" fmla="*/ 7315200 w 7676350"/>
              <a:gd name="connsiteY1" fmla="*/ 1692121 h 1891937"/>
              <a:gd name="connsiteX2" fmla="*/ 6946367 w 7676350"/>
              <a:gd name="connsiteY2" fmla="*/ 1707490 h 1891937"/>
              <a:gd name="connsiteX3" fmla="*/ 6485325 w 7676350"/>
              <a:gd name="connsiteY3" fmla="*/ 1676754 h 1891937"/>
              <a:gd name="connsiteX4" fmla="*/ 5809130 w 7676350"/>
              <a:gd name="connsiteY4" fmla="*/ 1753595 h 1891937"/>
              <a:gd name="connsiteX5" fmla="*/ 5148303 w 7676350"/>
              <a:gd name="connsiteY5" fmla="*/ 1761278 h 1891937"/>
              <a:gd name="connsiteX6" fmla="*/ 5025359 w 7676350"/>
              <a:gd name="connsiteY6" fmla="*/ 170683 h 1891937"/>
              <a:gd name="connsiteX7" fmla="*/ 4272323 w 7676350"/>
              <a:gd name="connsiteY7" fmla="*/ 216786 h 1891937"/>
              <a:gd name="connsiteX8" fmla="*/ 3818965 w 7676350"/>
              <a:gd name="connsiteY8" fmla="*/ 1699806 h 1891937"/>
              <a:gd name="connsiteX9" fmla="*/ 3327187 w 7676350"/>
              <a:gd name="connsiteY9" fmla="*/ 1876539 h 1891937"/>
              <a:gd name="connsiteX10" fmla="*/ 2697096 w 7676350"/>
              <a:gd name="connsiteY10" fmla="*/ 1730542 h 1891937"/>
              <a:gd name="connsiteX11" fmla="*/ 2535732 w 7676350"/>
              <a:gd name="connsiteY11" fmla="*/ 1745910 h 1891937"/>
              <a:gd name="connsiteX12" fmla="*/ 2289843 w 7676350"/>
              <a:gd name="connsiteY12" fmla="*/ 1761279 h 1891937"/>
              <a:gd name="connsiteX13" fmla="*/ 2074690 w 7676350"/>
              <a:gd name="connsiteY13" fmla="*/ 1730542 h 1891937"/>
              <a:gd name="connsiteX14" fmla="*/ 1798064 w 7676350"/>
              <a:gd name="connsiteY14" fmla="*/ 1753594 h 1891937"/>
              <a:gd name="connsiteX15" fmla="*/ 1513755 w 7676350"/>
              <a:gd name="connsiteY15" fmla="*/ 1745910 h 1891937"/>
              <a:gd name="connsiteX16" fmla="*/ 1237130 w 7676350"/>
              <a:gd name="connsiteY16" fmla="*/ 1761278 h 1891937"/>
              <a:gd name="connsiteX17" fmla="*/ 945137 w 7676350"/>
              <a:gd name="connsiteY17" fmla="*/ 1761278 h 1891937"/>
              <a:gd name="connsiteX18" fmla="*/ 583987 w 7676350"/>
              <a:gd name="connsiteY18" fmla="*/ 1799698 h 1891937"/>
              <a:gd name="connsiteX19" fmla="*/ 0 w 7676350"/>
              <a:gd name="connsiteY19" fmla="*/ 1861170 h 1891937"/>
              <a:gd name="connsiteX0" fmla="*/ 7676350 w 7676350"/>
              <a:gd name="connsiteY0" fmla="*/ 1776646 h 1909253"/>
              <a:gd name="connsiteX1" fmla="*/ 7315200 w 7676350"/>
              <a:gd name="connsiteY1" fmla="*/ 1692121 h 1909253"/>
              <a:gd name="connsiteX2" fmla="*/ 6946367 w 7676350"/>
              <a:gd name="connsiteY2" fmla="*/ 1707490 h 1909253"/>
              <a:gd name="connsiteX3" fmla="*/ 6485325 w 7676350"/>
              <a:gd name="connsiteY3" fmla="*/ 1676754 h 1909253"/>
              <a:gd name="connsiteX4" fmla="*/ 5985863 w 7676350"/>
              <a:gd name="connsiteY4" fmla="*/ 1830435 h 1909253"/>
              <a:gd name="connsiteX5" fmla="*/ 5148303 w 7676350"/>
              <a:gd name="connsiteY5" fmla="*/ 1761278 h 1909253"/>
              <a:gd name="connsiteX6" fmla="*/ 5025359 w 7676350"/>
              <a:gd name="connsiteY6" fmla="*/ 170683 h 1909253"/>
              <a:gd name="connsiteX7" fmla="*/ 4272323 w 7676350"/>
              <a:gd name="connsiteY7" fmla="*/ 216786 h 1909253"/>
              <a:gd name="connsiteX8" fmla="*/ 3818965 w 7676350"/>
              <a:gd name="connsiteY8" fmla="*/ 1699806 h 1909253"/>
              <a:gd name="connsiteX9" fmla="*/ 3327187 w 7676350"/>
              <a:gd name="connsiteY9" fmla="*/ 1876539 h 1909253"/>
              <a:gd name="connsiteX10" fmla="*/ 2697096 w 7676350"/>
              <a:gd name="connsiteY10" fmla="*/ 1730542 h 1909253"/>
              <a:gd name="connsiteX11" fmla="*/ 2535732 w 7676350"/>
              <a:gd name="connsiteY11" fmla="*/ 1745910 h 1909253"/>
              <a:gd name="connsiteX12" fmla="*/ 2289843 w 7676350"/>
              <a:gd name="connsiteY12" fmla="*/ 1761279 h 1909253"/>
              <a:gd name="connsiteX13" fmla="*/ 2074690 w 7676350"/>
              <a:gd name="connsiteY13" fmla="*/ 1730542 h 1909253"/>
              <a:gd name="connsiteX14" fmla="*/ 1798064 w 7676350"/>
              <a:gd name="connsiteY14" fmla="*/ 1753594 h 1909253"/>
              <a:gd name="connsiteX15" fmla="*/ 1513755 w 7676350"/>
              <a:gd name="connsiteY15" fmla="*/ 1745910 h 1909253"/>
              <a:gd name="connsiteX16" fmla="*/ 1237130 w 7676350"/>
              <a:gd name="connsiteY16" fmla="*/ 1761278 h 1909253"/>
              <a:gd name="connsiteX17" fmla="*/ 945137 w 7676350"/>
              <a:gd name="connsiteY17" fmla="*/ 1761278 h 1909253"/>
              <a:gd name="connsiteX18" fmla="*/ 583987 w 7676350"/>
              <a:gd name="connsiteY18" fmla="*/ 1799698 h 1909253"/>
              <a:gd name="connsiteX19" fmla="*/ 0 w 7676350"/>
              <a:gd name="connsiteY19" fmla="*/ 1861170 h 1909253"/>
              <a:gd name="connsiteX0" fmla="*/ 7676350 w 7676350"/>
              <a:gd name="connsiteY0" fmla="*/ 1776646 h 1904754"/>
              <a:gd name="connsiteX1" fmla="*/ 7315200 w 7676350"/>
              <a:gd name="connsiteY1" fmla="*/ 1692121 h 1904754"/>
              <a:gd name="connsiteX2" fmla="*/ 6946367 w 7676350"/>
              <a:gd name="connsiteY2" fmla="*/ 1707490 h 1904754"/>
              <a:gd name="connsiteX3" fmla="*/ 6531429 w 7676350"/>
              <a:gd name="connsiteY3" fmla="*/ 1768962 h 1904754"/>
              <a:gd name="connsiteX4" fmla="*/ 5985863 w 7676350"/>
              <a:gd name="connsiteY4" fmla="*/ 1830435 h 1904754"/>
              <a:gd name="connsiteX5" fmla="*/ 5148303 w 7676350"/>
              <a:gd name="connsiteY5" fmla="*/ 1761278 h 1904754"/>
              <a:gd name="connsiteX6" fmla="*/ 5025359 w 7676350"/>
              <a:gd name="connsiteY6" fmla="*/ 170683 h 1904754"/>
              <a:gd name="connsiteX7" fmla="*/ 4272323 w 7676350"/>
              <a:gd name="connsiteY7" fmla="*/ 216786 h 1904754"/>
              <a:gd name="connsiteX8" fmla="*/ 3818965 w 7676350"/>
              <a:gd name="connsiteY8" fmla="*/ 1699806 h 1904754"/>
              <a:gd name="connsiteX9" fmla="*/ 3327187 w 7676350"/>
              <a:gd name="connsiteY9" fmla="*/ 1876539 h 1904754"/>
              <a:gd name="connsiteX10" fmla="*/ 2697096 w 7676350"/>
              <a:gd name="connsiteY10" fmla="*/ 1730542 h 1904754"/>
              <a:gd name="connsiteX11" fmla="*/ 2535732 w 7676350"/>
              <a:gd name="connsiteY11" fmla="*/ 1745910 h 1904754"/>
              <a:gd name="connsiteX12" fmla="*/ 2289843 w 7676350"/>
              <a:gd name="connsiteY12" fmla="*/ 1761279 h 1904754"/>
              <a:gd name="connsiteX13" fmla="*/ 2074690 w 7676350"/>
              <a:gd name="connsiteY13" fmla="*/ 1730542 h 1904754"/>
              <a:gd name="connsiteX14" fmla="*/ 1798064 w 7676350"/>
              <a:gd name="connsiteY14" fmla="*/ 1753594 h 1904754"/>
              <a:gd name="connsiteX15" fmla="*/ 1513755 w 7676350"/>
              <a:gd name="connsiteY15" fmla="*/ 1745910 h 1904754"/>
              <a:gd name="connsiteX16" fmla="*/ 1237130 w 7676350"/>
              <a:gd name="connsiteY16" fmla="*/ 1761278 h 1904754"/>
              <a:gd name="connsiteX17" fmla="*/ 945137 w 7676350"/>
              <a:gd name="connsiteY17" fmla="*/ 1761278 h 1904754"/>
              <a:gd name="connsiteX18" fmla="*/ 583987 w 7676350"/>
              <a:gd name="connsiteY18" fmla="*/ 1799698 h 1904754"/>
              <a:gd name="connsiteX19" fmla="*/ 0 w 7676350"/>
              <a:gd name="connsiteY19" fmla="*/ 1861170 h 190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76350" h="1904754">
                <a:moveTo>
                  <a:pt x="7676350" y="1776646"/>
                </a:moveTo>
                <a:cubicBezTo>
                  <a:pt x="7420215" y="1653700"/>
                  <a:pt x="7436864" y="1703647"/>
                  <a:pt x="7315200" y="1692121"/>
                </a:cubicBezTo>
                <a:cubicBezTo>
                  <a:pt x="7193536" y="1680595"/>
                  <a:pt x="7076995" y="1694683"/>
                  <a:pt x="6946367" y="1707490"/>
                </a:cubicBezTo>
                <a:cubicBezTo>
                  <a:pt x="6815739" y="1720297"/>
                  <a:pt x="6691513" y="1748471"/>
                  <a:pt x="6531429" y="1768962"/>
                </a:cubicBezTo>
                <a:cubicBezTo>
                  <a:pt x="6371345" y="1789453"/>
                  <a:pt x="6216384" y="1831716"/>
                  <a:pt x="5985863" y="1830435"/>
                </a:cubicBezTo>
                <a:cubicBezTo>
                  <a:pt x="5755342" y="1829154"/>
                  <a:pt x="5308387" y="2037903"/>
                  <a:pt x="5148303" y="1761278"/>
                </a:cubicBezTo>
                <a:cubicBezTo>
                  <a:pt x="4988219" y="1484653"/>
                  <a:pt x="5171356" y="428098"/>
                  <a:pt x="5025359" y="170683"/>
                </a:cubicBezTo>
                <a:cubicBezTo>
                  <a:pt x="4879362" y="-86732"/>
                  <a:pt x="4473389" y="-38068"/>
                  <a:pt x="4272323" y="216786"/>
                </a:cubicBezTo>
                <a:cubicBezTo>
                  <a:pt x="4071257" y="471640"/>
                  <a:pt x="3976488" y="1423181"/>
                  <a:pt x="3818965" y="1699806"/>
                </a:cubicBezTo>
                <a:cubicBezTo>
                  <a:pt x="3661442" y="1976432"/>
                  <a:pt x="3514165" y="1871416"/>
                  <a:pt x="3327187" y="1876539"/>
                </a:cubicBezTo>
                <a:cubicBezTo>
                  <a:pt x="3140209" y="1881662"/>
                  <a:pt x="2829005" y="1752313"/>
                  <a:pt x="2697096" y="1730542"/>
                </a:cubicBezTo>
                <a:cubicBezTo>
                  <a:pt x="2565187" y="1708771"/>
                  <a:pt x="2603607" y="1740787"/>
                  <a:pt x="2535732" y="1745910"/>
                </a:cubicBezTo>
                <a:cubicBezTo>
                  <a:pt x="2467857" y="1751033"/>
                  <a:pt x="2366683" y="1763840"/>
                  <a:pt x="2289843" y="1761279"/>
                </a:cubicBezTo>
                <a:cubicBezTo>
                  <a:pt x="2213003" y="1758718"/>
                  <a:pt x="2156653" y="1731823"/>
                  <a:pt x="2074690" y="1730542"/>
                </a:cubicBezTo>
                <a:cubicBezTo>
                  <a:pt x="1992727" y="1729261"/>
                  <a:pt x="1891553" y="1751033"/>
                  <a:pt x="1798064" y="1753594"/>
                </a:cubicBezTo>
                <a:cubicBezTo>
                  <a:pt x="1704575" y="1756155"/>
                  <a:pt x="1607244" y="1744629"/>
                  <a:pt x="1513755" y="1745910"/>
                </a:cubicBezTo>
                <a:cubicBezTo>
                  <a:pt x="1420266" y="1747191"/>
                  <a:pt x="1331900" y="1758717"/>
                  <a:pt x="1237130" y="1761278"/>
                </a:cubicBezTo>
                <a:cubicBezTo>
                  <a:pt x="1142360" y="1763839"/>
                  <a:pt x="1053994" y="1754875"/>
                  <a:pt x="945137" y="1761278"/>
                </a:cubicBezTo>
                <a:cubicBezTo>
                  <a:pt x="836280" y="1767681"/>
                  <a:pt x="704370" y="1786891"/>
                  <a:pt x="583987" y="1799698"/>
                </a:cubicBezTo>
                <a:lnTo>
                  <a:pt x="0" y="186117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581972" y="1856666"/>
            <a:ext cx="7676350" cy="1903141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52301 h 1904490"/>
              <a:gd name="connsiteX1" fmla="*/ 7315200 w 7676350"/>
              <a:gd name="connsiteY1" fmla="*/ 1567776 h 1904490"/>
              <a:gd name="connsiteX2" fmla="*/ 6946367 w 7676350"/>
              <a:gd name="connsiteY2" fmla="*/ 1583145 h 1904490"/>
              <a:gd name="connsiteX3" fmla="*/ 6485325 w 7676350"/>
              <a:gd name="connsiteY3" fmla="*/ 1552409 h 1904490"/>
              <a:gd name="connsiteX4" fmla="*/ 6362380 w 7676350"/>
              <a:gd name="connsiteY4" fmla="*/ 153915 h 1904490"/>
              <a:gd name="connsiteX5" fmla="*/ 6008915 w 7676350"/>
              <a:gd name="connsiteY5" fmla="*/ 77074 h 1904490"/>
              <a:gd name="connsiteX6" fmla="*/ 5348088 w 7676350"/>
              <a:gd name="connsiteY6" fmla="*/ 207703 h 1904490"/>
              <a:gd name="connsiteX7" fmla="*/ 4272323 w 7676350"/>
              <a:gd name="connsiteY7" fmla="*/ 92441 h 1904490"/>
              <a:gd name="connsiteX8" fmla="*/ 4072538 w 7676350"/>
              <a:gd name="connsiteY8" fmla="*/ 1782930 h 1904490"/>
              <a:gd name="connsiteX9" fmla="*/ 3327187 w 7676350"/>
              <a:gd name="connsiteY9" fmla="*/ 1752194 h 1904490"/>
              <a:gd name="connsiteX10" fmla="*/ 2697096 w 7676350"/>
              <a:gd name="connsiteY10" fmla="*/ 1606197 h 1904490"/>
              <a:gd name="connsiteX11" fmla="*/ 2535732 w 7676350"/>
              <a:gd name="connsiteY11" fmla="*/ 1621565 h 1904490"/>
              <a:gd name="connsiteX12" fmla="*/ 2289843 w 7676350"/>
              <a:gd name="connsiteY12" fmla="*/ 1636934 h 1904490"/>
              <a:gd name="connsiteX13" fmla="*/ 2074690 w 7676350"/>
              <a:gd name="connsiteY13" fmla="*/ 1606197 h 1904490"/>
              <a:gd name="connsiteX14" fmla="*/ 1798064 w 7676350"/>
              <a:gd name="connsiteY14" fmla="*/ 1629249 h 1904490"/>
              <a:gd name="connsiteX15" fmla="*/ 1513755 w 7676350"/>
              <a:gd name="connsiteY15" fmla="*/ 1621565 h 1904490"/>
              <a:gd name="connsiteX16" fmla="*/ 1237130 w 7676350"/>
              <a:gd name="connsiteY16" fmla="*/ 1636933 h 1904490"/>
              <a:gd name="connsiteX17" fmla="*/ 945137 w 7676350"/>
              <a:gd name="connsiteY17" fmla="*/ 1636933 h 1904490"/>
              <a:gd name="connsiteX18" fmla="*/ 583987 w 7676350"/>
              <a:gd name="connsiteY18" fmla="*/ 1675353 h 1904490"/>
              <a:gd name="connsiteX19" fmla="*/ 0 w 7676350"/>
              <a:gd name="connsiteY19" fmla="*/ 1736825 h 1904490"/>
              <a:gd name="connsiteX0" fmla="*/ 7676350 w 7676350"/>
              <a:gd name="connsiteY0" fmla="*/ 1637665 h 1752956"/>
              <a:gd name="connsiteX1" fmla="*/ 7315200 w 7676350"/>
              <a:gd name="connsiteY1" fmla="*/ 1553140 h 1752956"/>
              <a:gd name="connsiteX2" fmla="*/ 6946367 w 7676350"/>
              <a:gd name="connsiteY2" fmla="*/ 1568509 h 1752956"/>
              <a:gd name="connsiteX3" fmla="*/ 6485325 w 7676350"/>
              <a:gd name="connsiteY3" fmla="*/ 1537773 h 1752956"/>
              <a:gd name="connsiteX4" fmla="*/ 6362380 w 7676350"/>
              <a:gd name="connsiteY4" fmla="*/ 139279 h 1752956"/>
              <a:gd name="connsiteX5" fmla="*/ 6008915 w 7676350"/>
              <a:gd name="connsiteY5" fmla="*/ 62438 h 1752956"/>
              <a:gd name="connsiteX6" fmla="*/ 5348088 w 7676350"/>
              <a:gd name="connsiteY6" fmla="*/ 193067 h 1752956"/>
              <a:gd name="connsiteX7" fmla="*/ 4272323 w 7676350"/>
              <a:gd name="connsiteY7" fmla="*/ 77805 h 1752956"/>
              <a:gd name="connsiteX8" fmla="*/ 3818965 w 7676350"/>
              <a:gd name="connsiteY8" fmla="*/ 1560825 h 1752956"/>
              <a:gd name="connsiteX9" fmla="*/ 3327187 w 7676350"/>
              <a:gd name="connsiteY9" fmla="*/ 1737558 h 1752956"/>
              <a:gd name="connsiteX10" fmla="*/ 2697096 w 7676350"/>
              <a:gd name="connsiteY10" fmla="*/ 1591561 h 1752956"/>
              <a:gd name="connsiteX11" fmla="*/ 2535732 w 7676350"/>
              <a:gd name="connsiteY11" fmla="*/ 1606929 h 1752956"/>
              <a:gd name="connsiteX12" fmla="*/ 2289843 w 7676350"/>
              <a:gd name="connsiteY12" fmla="*/ 1622298 h 1752956"/>
              <a:gd name="connsiteX13" fmla="*/ 2074690 w 7676350"/>
              <a:gd name="connsiteY13" fmla="*/ 1591561 h 1752956"/>
              <a:gd name="connsiteX14" fmla="*/ 1798064 w 7676350"/>
              <a:gd name="connsiteY14" fmla="*/ 1614613 h 1752956"/>
              <a:gd name="connsiteX15" fmla="*/ 1513755 w 7676350"/>
              <a:gd name="connsiteY15" fmla="*/ 1606929 h 1752956"/>
              <a:gd name="connsiteX16" fmla="*/ 1237130 w 7676350"/>
              <a:gd name="connsiteY16" fmla="*/ 1622297 h 1752956"/>
              <a:gd name="connsiteX17" fmla="*/ 945137 w 7676350"/>
              <a:gd name="connsiteY17" fmla="*/ 1622297 h 1752956"/>
              <a:gd name="connsiteX18" fmla="*/ 583987 w 7676350"/>
              <a:gd name="connsiteY18" fmla="*/ 1660717 h 1752956"/>
              <a:gd name="connsiteX19" fmla="*/ 0 w 7676350"/>
              <a:gd name="connsiteY19" fmla="*/ 1722189 h 1752956"/>
              <a:gd name="connsiteX0" fmla="*/ 7676350 w 7676350"/>
              <a:gd name="connsiteY0" fmla="*/ 1685771 h 1801062"/>
              <a:gd name="connsiteX1" fmla="*/ 7315200 w 7676350"/>
              <a:gd name="connsiteY1" fmla="*/ 1601246 h 1801062"/>
              <a:gd name="connsiteX2" fmla="*/ 6946367 w 7676350"/>
              <a:gd name="connsiteY2" fmla="*/ 1616615 h 1801062"/>
              <a:gd name="connsiteX3" fmla="*/ 6485325 w 7676350"/>
              <a:gd name="connsiteY3" fmla="*/ 1585879 h 1801062"/>
              <a:gd name="connsiteX4" fmla="*/ 6362380 w 7676350"/>
              <a:gd name="connsiteY4" fmla="*/ 187385 h 1801062"/>
              <a:gd name="connsiteX5" fmla="*/ 6008915 w 7676350"/>
              <a:gd name="connsiteY5" fmla="*/ 110544 h 1801062"/>
              <a:gd name="connsiteX6" fmla="*/ 5025359 w 7676350"/>
              <a:gd name="connsiteY6" fmla="*/ 79808 h 1801062"/>
              <a:gd name="connsiteX7" fmla="*/ 4272323 w 7676350"/>
              <a:gd name="connsiteY7" fmla="*/ 125911 h 1801062"/>
              <a:gd name="connsiteX8" fmla="*/ 3818965 w 7676350"/>
              <a:gd name="connsiteY8" fmla="*/ 1608931 h 1801062"/>
              <a:gd name="connsiteX9" fmla="*/ 3327187 w 7676350"/>
              <a:gd name="connsiteY9" fmla="*/ 1785664 h 1801062"/>
              <a:gd name="connsiteX10" fmla="*/ 2697096 w 7676350"/>
              <a:gd name="connsiteY10" fmla="*/ 1639667 h 1801062"/>
              <a:gd name="connsiteX11" fmla="*/ 2535732 w 7676350"/>
              <a:gd name="connsiteY11" fmla="*/ 1655035 h 1801062"/>
              <a:gd name="connsiteX12" fmla="*/ 2289843 w 7676350"/>
              <a:gd name="connsiteY12" fmla="*/ 1670404 h 1801062"/>
              <a:gd name="connsiteX13" fmla="*/ 2074690 w 7676350"/>
              <a:gd name="connsiteY13" fmla="*/ 1639667 h 1801062"/>
              <a:gd name="connsiteX14" fmla="*/ 1798064 w 7676350"/>
              <a:gd name="connsiteY14" fmla="*/ 1662719 h 1801062"/>
              <a:gd name="connsiteX15" fmla="*/ 1513755 w 7676350"/>
              <a:gd name="connsiteY15" fmla="*/ 1655035 h 1801062"/>
              <a:gd name="connsiteX16" fmla="*/ 1237130 w 7676350"/>
              <a:gd name="connsiteY16" fmla="*/ 1670403 h 1801062"/>
              <a:gd name="connsiteX17" fmla="*/ 945137 w 7676350"/>
              <a:gd name="connsiteY17" fmla="*/ 1670403 h 1801062"/>
              <a:gd name="connsiteX18" fmla="*/ 583987 w 7676350"/>
              <a:gd name="connsiteY18" fmla="*/ 1708823 h 1801062"/>
              <a:gd name="connsiteX19" fmla="*/ 0 w 7676350"/>
              <a:gd name="connsiteY19" fmla="*/ 1770295 h 1801062"/>
              <a:gd name="connsiteX0" fmla="*/ 7676350 w 7676350"/>
              <a:gd name="connsiteY0" fmla="*/ 1701658 h 1816949"/>
              <a:gd name="connsiteX1" fmla="*/ 7315200 w 7676350"/>
              <a:gd name="connsiteY1" fmla="*/ 1617133 h 1816949"/>
              <a:gd name="connsiteX2" fmla="*/ 6946367 w 7676350"/>
              <a:gd name="connsiteY2" fmla="*/ 1632502 h 1816949"/>
              <a:gd name="connsiteX3" fmla="*/ 6485325 w 7676350"/>
              <a:gd name="connsiteY3" fmla="*/ 1601766 h 1816949"/>
              <a:gd name="connsiteX4" fmla="*/ 5809130 w 7676350"/>
              <a:gd name="connsiteY4" fmla="*/ 1678607 h 1816949"/>
              <a:gd name="connsiteX5" fmla="*/ 6008915 w 7676350"/>
              <a:gd name="connsiteY5" fmla="*/ 126431 h 1816949"/>
              <a:gd name="connsiteX6" fmla="*/ 5025359 w 7676350"/>
              <a:gd name="connsiteY6" fmla="*/ 95695 h 1816949"/>
              <a:gd name="connsiteX7" fmla="*/ 4272323 w 7676350"/>
              <a:gd name="connsiteY7" fmla="*/ 141798 h 1816949"/>
              <a:gd name="connsiteX8" fmla="*/ 3818965 w 7676350"/>
              <a:gd name="connsiteY8" fmla="*/ 1624818 h 1816949"/>
              <a:gd name="connsiteX9" fmla="*/ 3327187 w 7676350"/>
              <a:gd name="connsiteY9" fmla="*/ 1801551 h 1816949"/>
              <a:gd name="connsiteX10" fmla="*/ 2697096 w 7676350"/>
              <a:gd name="connsiteY10" fmla="*/ 1655554 h 1816949"/>
              <a:gd name="connsiteX11" fmla="*/ 2535732 w 7676350"/>
              <a:gd name="connsiteY11" fmla="*/ 1670922 h 1816949"/>
              <a:gd name="connsiteX12" fmla="*/ 2289843 w 7676350"/>
              <a:gd name="connsiteY12" fmla="*/ 1686291 h 1816949"/>
              <a:gd name="connsiteX13" fmla="*/ 2074690 w 7676350"/>
              <a:gd name="connsiteY13" fmla="*/ 1655554 h 1816949"/>
              <a:gd name="connsiteX14" fmla="*/ 1798064 w 7676350"/>
              <a:gd name="connsiteY14" fmla="*/ 1678606 h 1816949"/>
              <a:gd name="connsiteX15" fmla="*/ 1513755 w 7676350"/>
              <a:gd name="connsiteY15" fmla="*/ 1670922 h 1816949"/>
              <a:gd name="connsiteX16" fmla="*/ 1237130 w 7676350"/>
              <a:gd name="connsiteY16" fmla="*/ 1686290 h 1816949"/>
              <a:gd name="connsiteX17" fmla="*/ 945137 w 7676350"/>
              <a:gd name="connsiteY17" fmla="*/ 1686290 h 1816949"/>
              <a:gd name="connsiteX18" fmla="*/ 583987 w 7676350"/>
              <a:gd name="connsiteY18" fmla="*/ 1724710 h 1816949"/>
              <a:gd name="connsiteX19" fmla="*/ 0 w 7676350"/>
              <a:gd name="connsiteY19" fmla="*/ 1786182 h 1816949"/>
              <a:gd name="connsiteX0" fmla="*/ 7676350 w 7676350"/>
              <a:gd name="connsiteY0" fmla="*/ 1776646 h 1891937"/>
              <a:gd name="connsiteX1" fmla="*/ 7315200 w 7676350"/>
              <a:gd name="connsiteY1" fmla="*/ 1692121 h 1891937"/>
              <a:gd name="connsiteX2" fmla="*/ 6946367 w 7676350"/>
              <a:gd name="connsiteY2" fmla="*/ 1707490 h 1891937"/>
              <a:gd name="connsiteX3" fmla="*/ 6485325 w 7676350"/>
              <a:gd name="connsiteY3" fmla="*/ 1676754 h 1891937"/>
              <a:gd name="connsiteX4" fmla="*/ 5809130 w 7676350"/>
              <a:gd name="connsiteY4" fmla="*/ 1753595 h 1891937"/>
              <a:gd name="connsiteX5" fmla="*/ 5148303 w 7676350"/>
              <a:gd name="connsiteY5" fmla="*/ 1761278 h 1891937"/>
              <a:gd name="connsiteX6" fmla="*/ 5025359 w 7676350"/>
              <a:gd name="connsiteY6" fmla="*/ 170683 h 1891937"/>
              <a:gd name="connsiteX7" fmla="*/ 4272323 w 7676350"/>
              <a:gd name="connsiteY7" fmla="*/ 216786 h 1891937"/>
              <a:gd name="connsiteX8" fmla="*/ 3818965 w 7676350"/>
              <a:gd name="connsiteY8" fmla="*/ 1699806 h 1891937"/>
              <a:gd name="connsiteX9" fmla="*/ 3327187 w 7676350"/>
              <a:gd name="connsiteY9" fmla="*/ 1876539 h 1891937"/>
              <a:gd name="connsiteX10" fmla="*/ 2697096 w 7676350"/>
              <a:gd name="connsiteY10" fmla="*/ 1730542 h 1891937"/>
              <a:gd name="connsiteX11" fmla="*/ 2535732 w 7676350"/>
              <a:gd name="connsiteY11" fmla="*/ 1745910 h 1891937"/>
              <a:gd name="connsiteX12" fmla="*/ 2289843 w 7676350"/>
              <a:gd name="connsiteY12" fmla="*/ 1761279 h 1891937"/>
              <a:gd name="connsiteX13" fmla="*/ 2074690 w 7676350"/>
              <a:gd name="connsiteY13" fmla="*/ 1730542 h 1891937"/>
              <a:gd name="connsiteX14" fmla="*/ 1798064 w 7676350"/>
              <a:gd name="connsiteY14" fmla="*/ 1753594 h 1891937"/>
              <a:gd name="connsiteX15" fmla="*/ 1513755 w 7676350"/>
              <a:gd name="connsiteY15" fmla="*/ 1745910 h 1891937"/>
              <a:gd name="connsiteX16" fmla="*/ 1237130 w 7676350"/>
              <a:gd name="connsiteY16" fmla="*/ 1761278 h 1891937"/>
              <a:gd name="connsiteX17" fmla="*/ 945137 w 7676350"/>
              <a:gd name="connsiteY17" fmla="*/ 1761278 h 1891937"/>
              <a:gd name="connsiteX18" fmla="*/ 583987 w 7676350"/>
              <a:gd name="connsiteY18" fmla="*/ 1799698 h 1891937"/>
              <a:gd name="connsiteX19" fmla="*/ 0 w 7676350"/>
              <a:gd name="connsiteY19" fmla="*/ 1861170 h 1891937"/>
              <a:gd name="connsiteX0" fmla="*/ 7676350 w 7676350"/>
              <a:gd name="connsiteY0" fmla="*/ 1776646 h 1909253"/>
              <a:gd name="connsiteX1" fmla="*/ 7315200 w 7676350"/>
              <a:gd name="connsiteY1" fmla="*/ 1692121 h 1909253"/>
              <a:gd name="connsiteX2" fmla="*/ 6946367 w 7676350"/>
              <a:gd name="connsiteY2" fmla="*/ 1707490 h 1909253"/>
              <a:gd name="connsiteX3" fmla="*/ 6485325 w 7676350"/>
              <a:gd name="connsiteY3" fmla="*/ 1676754 h 1909253"/>
              <a:gd name="connsiteX4" fmla="*/ 5985863 w 7676350"/>
              <a:gd name="connsiteY4" fmla="*/ 1830435 h 1909253"/>
              <a:gd name="connsiteX5" fmla="*/ 5148303 w 7676350"/>
              <a:gd name="connsiteY5" fmla="*/ 1761278 h 1909253"/>
              <a:gd name="connsiteX6" fmla="*/ 5025359 w 7676350"/>
              <a:gd name="connsiteY6" fmla="*/ 170683 h 1909253"/>
              <a:gd name="connsiteX7" fmla="*/ 4272323 w 7676350"/>
              <a:gd name="connsiteY7" fmla="*/ 216786 h 1909253"/>
              <a:gd name="connsiteX8" fmla="*/ 3818965 w 7676350"/>
              <a:gd name="connsiteY8" fmla="*/ 1699806 h 1909253"/>
              <a:gd name="connsiteX9" fmla="*/ 3327187 w 7676350"/>
              <a:gd name="connsiteY9" fmla="*/ 1876539 h 1909253"/>
              <a:gd name="connsiteX10" fmla="*/ 2697096 w 7676350"/>
              <a:gd name="connsiteY10" fmla="*/ 1730542 h 1909253"/>
              <a:gd name="connsiteX11" fmla="*/ 2535732 w 7676350"/>
              <a:gd name="connsiteY11" fmla="*/ 1745910 h 1909253"/>
              <a:gd name="connsiteX12" fmla="*/ 2289843 w 7676350"/>
              <a:gd name="connsiteY12" fmla="*/ 1761279 h 1909253"/>
              <a:gd name="connsiteX13" fmla="*/ 2074690 w 7676350"/>
              <a:gd name="connsiteY13" fmla="*/ 1730542 h 1909253"/>
              <a:gd name="connsiteX14" fmla="*/ 1798064 w 7676350"/>
              <a:gd name="connsiteY14" fmla="*/ 1753594 h 1909253"/>
              <a:gd name="connsiteX15" fmla="*/ 1513755 w 7676350"/>
              <a:gd name="connsiteY15" fmla="*/ 1745910 h 1909253"/>
              <a:gd name="connsiteX16" fmla="*/ 1237130 w 7676350"/>
              <a:gd name="connsiteY16" fmla="*/ 1761278 h 1909253"/>
              <a:gd name="connsiteX17" fmla="*/ 945137 w 7676350"/>
              <a:gd name="connsiteY17" fmla="*/ 1761278 h 1909253"/>
              <a:gd name="connsiteX18" fmla="*/ 583987 w 7676350"/>
              <a:gd name="connsiteY18" fmla="*/ 1799698 h 1909253"/>
              <a:gd name="connsiteX19" fmla="*/ 0 w 7676350"/>
              <a:gd name="connsiteY19" fmla="*/ 1861170 h 1909253"/>
              <a:gd name="connsiteX0" fmla="*/ 7676350 w 7676350"/>
              <a:gd name="connsiteY0" fmla="*/ 1776646 h 1904754"/>
              <a:gd name="connsiteX1" fmla="*/ 7315200 w 7676350"/>
              <a:gd name="connsiteY1" fmla="*/ 1692121 h 1904754"/>
              <a:gd name="connsiteX2" fmla="*/ 6946367 w 7676350"/>
              <a:gd name="connsiteY2" fmla="*/ 1707490 h 1904754"/>
              <a:gd name="connsiteX3" fmla="*/ 6531429 w 7676350"/>
              <a:gd name="connsiteY3" fmla="*/ 1768962 h 1904754"/>
              <a:gd name="connsiteX4" fmla="*/ 5985863 w 7676350"/>
              <a:gd name="connsiteY4" fmla="*/ 1830435 h 1904754"/>
              <a:gd name="connsiteX5" fmla="*/ 5148303 w 7676350"/>
              <a:gd name="connsiteY5" fmla="*/ 1761278 h 1904754"/>
              <a:gd name="connsiteX6" fmla="*/ 5025359 w 7676350"/>
              <a:gd name="connsiteY6" fmla="*/ 170683 h 1904754"/>
              <a:gd name="connsiteX7" fmla="*/ 4272323 w 7676350"/>
              <a:gd name="connsiteY7" fmla="*/ 216786 h 1904754"/>
              <a:gd name="connsiteX8" fmla="*/ 3818965 w 7676350"/>
              <a:gd name="connsiteY8" fmla="*/ 1699806 h 1904754"/>
              <a:gd name="connsiteX9" fmla="*/ 3327187 w 7676350"/>
              <a:gd name="connsiteY9" fmla="*/ 1876539 h 1904754"/>
              <a:gd name="connsiteX10" fmla="*/ 2697096 w 7676350"/>
              <a:gd name="connsiteY10" fmla="*/ 1730542 h 1904754"/>
              <a:gd name="connsiteX11" fmla="*/ 2535732 w 7676350"/>
              <a:gd name="connsiteY11" fmla="*/ 1745910 h 1904754"/>
              <a:gd name="connsiteX12" fmla="*/ 2289843 w 7676350"/>
              <a:gd name="connsiteY12" fmla="*/ 1761279 h 1904754"/>
              <a:gd name="connsiteX13" fmla="*/ 2074690 w 7676350"/>
              <a:gd name="connsiteY13" fmla="*/ 1730542 h 1904754"/>
              <a:gd name="connsiteX14" fmla="*/ 1798064 w 7676350"/>
              <a:gd name="connsiteY14" fmla="*/ 1753594 h 1904754"/>
              <a:gd name="connsiteX15" fmla="*/ 1513755 w 7676350"/>
              <a:gd name="connsiteY15" fmla="*/ 1745910 h 1904754"/>
              <a:gd name="connsiteX16" fmla="*/ 1237130 w 7676350"/>
              <a:gd name="connsiteY16" fmla="*/ 1761278 h 1904754"/>
              <a:gd name="connsiteX17" fmla="*/ 945137 w 7676350"/>
              <a:gd name="connsiteY17" fmla="*/ 1761278 h 1904754"/>
              <a:gd name="connsiteX18" fmla="*/ 583987 w 7676350"/>
              <a:gd name="connsiteY18" fmla="*/ 1799698 h 1904754"/>
              <a:gd name="connsiteX19" fmla="*/ 0 w 7676350"/>
              <a:gd name="connsiteY19" fmla="*/ 1861170 h 1904754"/>
              <a:gd name="connsiteX0" fmla="*/ 7676350 w 7676350"/>
              <a:gd name="connsiteY0" fmla="*/ 1776646 h 2012718"/>
              <a:gd name="connsiteX1" fmla="*/ 7315200 w 7676350"/>
              <a:gd name="connsiteY1" fmla="*/ 1692121 h 2012718"/>
              <a:gd name="connsiteX2" fmla="*/ 6946367 w 7676350"/>
              <a:gd name="connsiteY2" fmla="*/ 1707490 h 2012718"/>
              <a:gd name="connsiteX3" fmla="*/ 6531429 w 7676350"/>
              <a:gd name="connsiteY3" fmla="*/ 1768962 h 2012718"/>
              <a:gd name="connsiteX4" fmla="*/ 5985863 w 7676350"/>
              <a:gd name="connsiteY4" fmla="*/ 1830435 h 2012718"/>
              <a:gd name="connsiteX5" fmla="*/ 5148303 w 7676350"/>
              <a:gd name="connsiteY5" fmla="*/ 1761278 h 2012718"/>
              <a:gd name="connsiteX6" fmla="*/ 5025359 w 7676350"/>
              <a:gd name="connsiteY6" fmla="*/ 170683 h 2012718"/>
              <a:gd name="connsiteX7" fmla="*/ 4272323 w 7676350"/>
              <a:gd name="connsiteY7" fmla="*/ 216786 h 2012718"/>
              <a:gd name="connsiteX8" fmla="*/ 3818965 w 7676350"/>
              <a:gd name="connsiteY8" fmla="*/ 1699806 h 2012718"/>
              <a:gd name="connsiteX9" fmla="*/ 3327187 w 7676350"/>
              <a:gd name="connsiteY9" fmla="*/ 1876539 h 2012718"/>
              <a:gd name="connsiteX10" fmla="*/ 2620256 w 7676350"/>
              <a:gd name="connsiteY10" fmla="*/ 78475 h 2012718"/>
              <a:gd name="connsiteX11" fmla="*/ 2535732 w 7676350"/>
              <a:gd name="connsiteY11" fmla="*/ 1745910 h 2012718"/>
              <a:gd name="connsiteX12" fmla="*/ 2289843 w 7676350"/>
              <a:gd name="connsiteY12" fmla="*/ 1761279 h 2012718"/>
              <a:gd name="connsiteX13" fmla="*/ 2074690 w 7676350"/>
              <a:gd name="connsiteY13" fmla="*/ 1730542 h 2012718"/>
              <a:gd name="connsiteX14" fmla="*/ 1798064 w 7676350"/>
              <a:gd name="connsiteY14" fmla="*/ 1753594 h 2012718"/>
              <a:gd name="connsiteX15" fmla="*/ 1513755 w 7676350"/>
              <a:gd name="connsiteY15" fmla="*/ 1745910 h 2012718"/>
              <a:gd name="connsiteX16" fmla="*/ 1237130 w 7676350"/>
              <a:gd name="connsiteY16" fmla="*/ 1761278 h 2012718"/>
              <a:gd name="connsiteX17" fmla="*/ 945137 w 7676350"/>
              <a:gd name="connsiteY17" fmla="*/ 1761278 h 2012718"/>
              <a:gd name="connsiteX18" fmla="*/ 583987 w 7676350"/>
              <a:gd name="connsiteY18" fmla="*/ 1799698 h 2012718"/>
              <a:gd name="connsiteX19" fmla="*/ 0 w 7676350"/>
              <a:gd name="connsiteY19" fmla="*/ 1861170 h 2012718"/>
              <a:gd name="connsiteX0" fmla="*/ 7676350 w 7676350"/>
              <a:gd name="connsiteY0" fmla="*/ 1831690 h 1959798"/>
              <a:gd name="connsiteX1" fmla="*/ 7315200 w 7676350"/>
              <a:gd name="connsiteY1" fmla="*/ 1747165 h 1959798"/>
              <a:gd name="connsiteX2" fmla="*/ 6946367 w 7676350"/>
              <a:gd name="connsiteY2" fmla="*/ 1762534 h 1959798"/>
              <a:gd name="connsiteX3" fmla="*/ 6531429 w 7676350"/>
              <a:gd name="connsiteY3" fmla="*/ 1824006 h 1959798"/>
              <a:gd name="connsiteX4" fmla="*/ 5985863 w 7676350"/>
              <a:gd name="connsiteY4" fmla="*/ 1885479 h 1959798"/>
              <a:gd name="connsiteX5" fmla="*/ 5148303 w 7676350"/>
              <a:gd name="connsiteY5" fmla="*/ 1816322 h 1959798"/>
              <a:gd name="connsiteX6" fmla="*/ 5025359 w 7676350"/>
              <a:gd name="connsiteY6" fmla="*/ 225727 h 1959798"/>
              <a:gd name="connsiteX7" fmla="*/ 4272323 w 7676350"/>
              <a:gd name="connsiteY7" fmla="*/ 271830 h 1959798"/>
              <a:gd name="connsiteX8" fmla="*/ 3818965 w 7676350"/>
              <a:gd name="connsiteY8" fmla="*/ 1754850 h 1959798"/>
              <a:gd name="connsiteX9" fmla="*/ 3296451 w 7676350"/>
              <a:gd name="connsiteY9" fmla="*/ 287199 h 1959798"/>
              <a:gd name="connsiteX10" fmla="*/ 2620256 w 7676350"/>
              <a:gd name="connsiteY10" fmla="*/ 133519 h 1959798"/>
              <a:gd name="connsiteX11" fmla="*/ 2535732 w 7676350"/>
              <a:gd name="connsiteY11" fmla="*/ 1800954 h 1959798"/>
              <a:gd name="connsiteX12" fmla="*/ 2289843 w 7676350"/>
              <a:gd name="connsiteY12" fmla="*/ 1816323 h 1959798"/>
              <a:gd name="connsiteX13" fmla="*/ 2074690 w 7676350"/>
              <a:gd name="connsiteY13" fmla="*/ 1785586 h 1959798"/>
              <a:gd name="connsiteX14" fmla="*/ 1798064 w 7676350"/>
              <a:gd name="connsiteY14" fmla="*/ 1808638 h 1959798"/>
              <a:gd name="connsiteX15" fmla="*/ 1513755 w 7676350"/>
              <a:gd name="connsiteY15" fmla="*/ 1800954 h 1959798"/>
              <a:gd name="connsiteX16" fmla="*/ 1237130 w 7676350"/>
              <a:gd name="connsiteY16" fmla="*/ 1816322 h 1959798"/>
              <a:gd name="connsiteX17" fmla="*/ 945137 w 7676350"/>
              <a:gd name="connsiteY17" fmla="*/ 1816322 h 1959798"/>
              <a:gd name="connsiteX18" fmla="*/ 583987 w 7676350"/>
              <a:gd name="connsiteY18" fmla="*/ 1854742 h 1959798"/>
              <a:gd name="connsiteX19" fmla="*/ 0 w 7676350"/>
              <a:gd name="connsiteY19" fmla="*/ 1916214 h 1959798"/>
              <a:gd name="connsiteX0" fmla="*/ 7676350 w 7676350"/>
              <a:gd name="connsiteY0" fmla="*/ 1782643 h 1910751"/>
              <a:gd name="connsiteX1" fmla="*/ 7315200 w 7676350"/>
              <a:gd name="connsiteY1" fmla="*/ 1698118 h 1910751"/>
              <a:gd name="connsiteX2" fmla="*/ 6946367 w 7676350"/>
              <a:gd name="connsiteY2" fmla="*/ 1713487 h 1910751"/>
              <a:gd name="connsiteX3" fmla="*/ 6531429 w 7676350"/>
              <a:gd name="connsiteY3" fmla="*/ 1774959 h 1910751"/>
              <a:gd name="connsiteX4" fmla="*/ 5985863 w 7676350"/>
              <a:gd name="connsiteY4" fmla="*/ 1836432 h 1910751"/>
              <a:gd name="connsiteX5" fmla="*/ 5148303 w 7676350"/>
              <a:gd name="connsiteY5" fmla="*/ 1767275 h 1910751"/>
              <a:gd name="connsiteX6" fmla="*/ 5025359 w 7676350"/>
              <a:gd name="connsiteY6" fmla="*/ 176680 h 1910751"/>
              <a:gd name="connsiteX7" fmla="*/ 4272323 w 7676350"/>
              <a:gd name="connsiteY7" fmla="*/ 222783 h 1910751"/>
              <a:gd name="connsiteX8" fmla="*/ 3788229 w 7676350"/>
              <a:gd name="connsiteY8" fmla="*/ 168996 h 1910751"/>
              <a:gd name="connsiteX9" fmla="*/ 3296451 w 7676350"/>
              <a:gd name="connsiteY9" fmla="*/ 238152 h 1910751"/>
              <a:gd name="connsiteX10" fmla="*/ 2620256 w 7676350"/>
              <a:gd name="connsiteY10" fmla="*/ 84472 h 1910751"/>
              <a:gd name="connsiteX11" fmla="*/ 2535732 w 7676350"/>
              <a:gd name="connsiteY11" fmla="*/ 1751907 h 1910751"/>
              <a:gd name="connsiteX12" fmla="*/ 2289843 w 7676350"/>
              <a:gd name="connsiteY12" fmla="*/ 1767276 h 1910751"/>
              <a:gd name="connsiteX13" fmla="*/ 2074690 w 7676350"/>
              <a:gd name="connsiteY13" fmla="*/ 1736539 h 1910751"/>
              <a:gd name="connsiteX14" fmla="*/ 1798064 w 7676350"/>
              <a:gd name="connsiteY14" fmla="*/ 1759591 h 1910751"/>
              <a:gd name="connsiteX15" fmla="*/ 1513755 w 7676350"/>
              <a:gd name="connsiteY15" fmla="*/ 1751907 h 1910751"/>
              <a:gd name="connsiteX16" fmla="*/ 1237130 w 7676350"/>
              <a:gd name="connsiteY16" fmla="*/ 1767275 h 1910751"/>
              <a:gd name="connsiteX17" fmla="*/ 945137 w 7676350"/>
              <a:gd name="connsiteY17" fmla="*/ 1767275 h 1910751"/>
              <a:gd name="connsiteX18" fmla="*/ 583987 w 7676350"/>
              <a:gd name="connsiteY18" fmla="*/ 1805695 h 1910751"/>
              <a:gd name="connsiteX19" fmla="*/ 0 w 7676350"/>
              <a:gd name="connsiteY19" fmla="*/ 1867167 h 1910751"/>
              <a:gd name="connsiteX0" fmla="*/ 7676350 w 7676350"/>
              <a:gd name="connsiteY0" fmla="*/ 1810085 h 1938193"/>
              <a:gd name="connsiteX1" fmla="*/ 7315200 w 7676350"/>
              <a:gd name="connsiteY1" fmla="*/ 1725560 h 1938193"/>
              <a:gd name="connsiteX2" fmla="*/ 6946367 w 7676350"/>
              <a:gd name="connsiteY2" fmla="*/ 1740929 h 1938193"/>
              <a:gd name="connsiteX3" fmla="*/ 6531429 w 7676350"/>
              <a:gd name="connsiteY3" fmla="*/ 1802401 h 1938193"/>
              <a:gd name="connsiteX4" fmla="*/ 5985863 w 7676350"/>
              <a:gd name="connsiteY4" fmla="*/ 1863874 h 1938193"/>
              <a:gd name="connsiteX5" fmla="*/ 5148303 w 7676350"/>
              <a:gd name="connsiteY5" fmla="*/ 1794717 h 1938193"/>
              <a:gd name="connsiteX6" fmla="*/ 5025359 w 7676350"/>
              <a:gd name="connsiteY6" fmla="*/ 204122 h 1938193"/>
              <a:gd name="connsiteX7" fmla="*/ 4272323 w 7676350"/>
              <a:gd name="connsiteY7" fmla="*/ 250225 h 1938193"/>
              <a:gd name="connsiteX8" fmla="*/ 3788229 w 7676350"/>
              <a:gd name="connsiteY8" fmla="*/ 196438 h 1938193"/>
              <a:gd name="connsiteX9" fmla="*/ 3273399 w 7676350"/>
              <a:gd name="connsiteY9" fmla="*/ 158018 h 1938193"/>
              <a:gd name="connsiteX10" fmla="*/ 2620256 w 7676350"/>
              <a:gd name="connsiteY10" fmla="*/ 111914 h 1938193"/>
              <a:gd name="connsiteX11" fmla="*/ 2535732 w 7676350"/>
              <a:gd name="connsiteY11" fmla="*/ 1779349 h 1938193"/>
              <a:gd name="connsiteX12" fmla="*/ 2289843 w 7676350"/>
              <a:gd name="connsiteY12" fmla="*/ 1794718 h 1938193"/>
              <a:gd name="connsiteX13" fmla="*/ 2074690 w 7676350"/>
              <a:gd name="connsiteY13" fmla="*/ 1763981 h 1938193"/>
              <a:gd name="connsiteX14" fmla="*/ 1798064 w 7676350"/>
              <a:gd name="connsiteY14" fmla="*/ 1787033 h 1938193"/>
              <a:gd name="connsiteX15" fmla="*/ 1513755 w 7676350"/>
              <a:gd name="connsiteY15" fmla="*/ 1779349 h 1938193"/>
              <a:gd name="connsiteX16" fmla="*/ 1237130 w 7676350"/>
              <a:gd name="connsiteY16" fmla="*/ 1794717 h 1938193"/>
              <a:gd name="connsiteX17" fmla="*/ 945137 w 7676350"/>
              <a:gd name="connsiteY17" fmla="*/ 1794717 h 1938193"/>
              <a:gd name="connsiteX18" fmla="*/ 583987 w 7676350"/>
              <a:gd name="connsiteY18" fmla="*/ 1833137 h 1938193"/>
              <a:gd name="connsiteX19" fmla="*/ 0 w 7676350"/>
              <a:gd name="connsiteY19" fmla="*/ 1894609 h 1938193"/>
              <a:gd name="connsiteX0" fmla="*/ 7676350 w 7676350"/>
              <a:gd name="connsiteY0" fmla="*/ 1775033 h 1903141"/>
              <a:gd name="connsiteX1" fmla="*/ 7315200 w 7676350"/>
              <a:gd name="connsiteY1" fmla="*/ 1690508 h 1903141"/>
              <a:gd name="connsiteX2" fmla="*/ 6946367 w 7676350"/>
              <a:gd name="connsiteY2" fmla="*/ 1705877 h 1903141"/>
              <a:gd name="connsiteX3" fmla="*/ 6531429 w 7676350"/>
              <a:gd name="connsiteY3" fmla="*/ 1767349 h 1903141"/>
              <a:gd name="connsiteX4" fmla="*/ 5985863 w 7676350"/>
              <a:gd name="connsiteY4" fmla="*/ 1828822 h 1903141"/>
              <a:gd name="connsiteX5" fmla="*/ 5148303 w 7676350"/>
              <a:gd name="connsiteY5" fmla="*/ 1759665 h 1903141"/>
              <a:gd name="connsiteX6" fmla="*/ 5025359 w 7676350"/>
              <a:gd name="connsiteY6" fmla="*/ 169070 h 1903141"/>
              <a:gd name="connsiteX7" fmla="*/ 4272323 w 7676350"/>
              <a:gd name="connsiteY7" fmla="*/ 215173 h 1903141"/>
              <a:gd name="connsiteX8" fmla="*/ 3788229 w 7676350"/>
              <a:gd name="connsiteY8" fmla="*/ 161386 h 1903141"/>
              <a:gd name="connsiteX9" fmla="*/ 3273399 w 7676350"/>
              <a:gd name="connsiteY9" fmla="*/ 122966 h 1903141"/>
              <a:gd name="connsiteX10" fmla="*/ 2620256 w 7676350"/>
              <a:gd name="connsiteY10" fmla="*/ 76862 h 1903141"/>
              <a:gd name="connsiteX11" fmla="*/ 2458891 w 7676350"/>
              <a:gd name="connsiteY11" fmla="*/ 1267887 h 1903141"/>
              <a:gd name="connsiteX12" fmla="*/ 2289843 w 7676350"/>
              <a:gd name="connsiteY12" fmla="*/ 1759666 h 1903141"/>
              <a:gd name="connsiteX13" fmla="*/ 2074690 w 7676350"/>
              <a:gd name="connsiteY13" fmla="*/ 1728929 h 1903141"/>
              <a:gd name="connsiteX14" fmla="*/ 1798064 w 7676350"/>
              <a:gd name="connsiteY14" fmla="*/ 1751981 h 1903141"/>
              <a:gd name="connsiteX15" fmla="*/ 1513755 w 7676350"/>
              <a:gd name="connsiteY15" fmla="*/ 1744297 h 1903141"/>
              <a:gd name="connsiteX16" fmla="*/ 1237130 w 7676350"/>
              <a:gd name="connsiteY16" fmla="*/ 1759665 h 1903141"/>
              <a:gd name="connsiteX17" fmla="*/ 945137 w 7676350"/>
              <a:gd name="connsiteY17" fmla="*/ 1759665 h 1903141"/>
              <a:gd name="connsiteX18" fmla="*/ 583987 w 7676350"/>
              <a:gd name="connsiteY18" fmla="*/ 1798085 h 1903141"/>
              <a:gd name="connsiteX19" fmla="*/ 0 w 7676350"/>
              <a:gd name="connsiteY19" fmla="*/ 1859557 h 190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76350" h="1903141">
                <a:moveTo>
                  <a:pt x="7676350" y="1775033"/>
                </a:moveTo>
                <a:cubicBezTo>
                  <a:pt x="7420215" y="1652087"/>
                  <a:pt x="7436864" y="1702034"/>
                  <a:pt x="7315200" y="1690508"/>
                </a:cubicBezTo>
                <a:cubicBezTo>
                  <a:pt x="7193536" y="1678982"/>
                  <a:pt x="7076995" y="1693070"/>
                  <a:pt x="6946367" y="1705877"/>
                </a:cubicBezTo>
                <a:cubicBezTo>
                  <a:pt x="6815739" y="1718684"/>
                  <a:pt x="6691513" y="1746858"/>
                  <a:pt x="6531429" y="1767349"/>
                </a:cubicBezTo>
                <a:cubicBezTo>
                  <a:pt x="6371345" y="1787840"/>
                  <a:pt x="6216384" y="1830103"/>
                  <a:pt x="5985863" y="1828822"/>
                </a:cubicBezTo>
                <a:cubicBezTo>
                  <a:pt x="5755342" y="1827541"/>
                  <a:pt x="5308387" y="2036290"/>
                  <a:pt x="5148303" y="1759665"/>
                </a:cubicBezTo>
                <a:cubicBezTo>
                  <a:pt x="4988219" y="1483040"/>
                  <a:pt x="5171356" y="426485"/>
                  <a:pt x="5025359" y="169070"/>
                </a:cubicBezTo>
                <a:cubicBezTo>
                  <a:pt x="4879362" y="-88345"/>
                  <a:pt x="4478511" y="216454"/>
                  <a:pt x="4272323" y="215173"/>
                </a:cubicBezTo>
                <a:cubicBezTo>
                  <a:pt x="4066135" y="213892"/>
                  <a:pt x="3954716" y="176754"/>
                  <a:pt x="3788229" y="161386"/>
                </a:cubicBezTo>
                <a:cubicBezTo>
                  <a:pt x="3621742" y="146018"/>
                  <a:pt x="3468061" y="137053"/>
                  <a:pt x="3273399" y="122966"/>
                </a:cubicBezTo>
                <a:cubicBezTo>
                  <a:pt x="3078737" y="108879"/>
                  <a:pt x="2756007" y="-113958"/>
                  <a:pt x="2620256" y="76862"/>
                </a:cubicBezTo>
                <a:cubicBezTo>
                  <a:pt x="2484505" y="267682"/>
                  <a:pt x="2513960" y="987420"/>
                  <a:pt x="2458891" y="1267887"/>
                </a:cubicBezTo>
                <a:cubicBezTo>
                  <a:pt x="2403822" y="1548354"/>
                  <a:pt x="2353876" y="1682826"/>
                  <a:pt x="2289843" y="1759666"/>
                </a:cubicBezTo>
                <a:cubicBezTo>
                  <a:pt x="2225810" y="1836506"/>
                  <a:pt x="2156653" y="1730210"/>
                  <a:pt x="2074690" y="1728929"/>
                </a:cubicBezTo>
                <a:cubicBezTo>
                  <a:pt x="1992727" y="1727648"/>
                  <a:pt x="1891553" y="1749420"/>
                  <a:pt x="1798064" y="1751981"/>
                </a:cubicBezTo>
                <a:cubicBezTo>
                  <a:pt x="1704575" y="1754542"/>
                  <a:pt x="1607244" y="1743016"/>
                  <a:pt x="1513755" y="1744297"/>
                </a:cubicBezTo>
                <a:cubicBezTo>
                  <a:pt x="1420266" y="1745578"/>
                  <a:pt x="1331900" y="1757104"/>
                  <a:pt x="1237130" y="1759665"/>
                </a:cubicBezTo>
                <a:cubicBezTo>
                  <a:pt x="1142360" y="1762226"/>
                  <a:pt x="1053994" y="1753262"/>
                  <a:pt x="945137" y="1759665"/>
                </a:cubicBezTo>
                <a:cubicBezTo>
                  <a:pt x="836280" y="1766068"/>
                  <a:pt x="704370" y="1785278"/>
                  <a:pt x="583987" y="1798085"/>
                </a:cubicBezTo>
                <a:lnTo>
                  <a:pt x="0" y="18595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570735" y="1857603"/>
            <a:ext cx="7676350" cy="2033432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52301 h 1904490"/>
              <a:gd name="connsiteX1" fmla="*/ 7315200 w 7676350"/>
              <a:gd name="connsiteY1" fmla="*/ 1567776 h 1904490"/>
              <a:gd name="connsiteX2" fmla="*/ 6946367 w 7676350"/>
              <a:gd name="connsiteY2" fmla="*/ 1583145 h 1904490"/>
              <a:gd name="connsiteX3" fmla="*/ 6485325 w 7676350"/>
              <a:gd name="connsiteY3" fmla="*/ 1552409 h 1904490"/>
              <a:gd name="connsiteX4" fmla="*/ 6362380 w 7676350"/>
              <a:gd name="connsiteY4" fmla="*/ 153915 h 1904490"/>
              <a:gd name="connsiteX5" fmla="*/ 6008915 w 7676350"/>
              <a:gd name="connsiteY5" fmla="*/ 77074 h 1904490"/>
              <a:gd name="connsiteX6" fmla="*/ 5348088 w 7676350"/>
              <a:gd name="connsiteY6" fmla="*/ 207703 h 1904490"/>
              <a:gd name="connsiteX7" fmla="*/ 4272323 w 7676350"/>
              <a:gd name="connsiteY7" fmla="*/ 92441 h 1904490"/>
              <a:gd name="connsiteX8" fmla="*/ 4072538 w 7676350"/>
              <a:gd name="connsiteY8" fmla="*/ 1782930 h 1904490"/>
              <a:gd name="connsiteX9" fmla="*/ 3327187 w 7676350"/>
              <a:gd name="connsiteY9" fmla="*/ 1752194 h 1904490"/>
              <a:gd name="connsiteX10" fmla="*/ 2697096 w 7676350"/>
              <a:gd name="connsiteY10" fmla="*/ 1606197 h 1904490"/>
              <a:gd name="connsiteX11" fmla="*/ 2535732 w 7676350"/>
              <a:gd name="connsiteY11" fmla="*/ 1621565 h 1904490"/>
              <a:gd name="connsiteX12" fmla="*/ 2289843 w 7676350"/>
              <a:gd name="connsiteY12" fmla="*/ 1636934 h 1904490"/>
              <a:gd name="connsiteX13" fmla="*/ 2074690 w 7676350"/>
              <a:gd name="connsiteY13" fmla="*/ 1606197 h 1904490"/>
              <a:gd name="connsiteX14" fmla="*/ 1798064 w 7676350"/>
              <a:gd name="connsiteY14" fmla="*/ 1629249 h 1904490"/>
              <a:gd name="connsiteX15" fmla="*/ 1513755 w 7676350"/>
              <a:gd name="connsiteY15" fmla="*/ 1621565 h 1904490"/>
              <a:gd name="connsiteX16" fmla="*/ 1237130 w 7676350"/>
              <a:gd name="connsiteY16" fmla="*/ 1636933 h 1904490"/>
              <a:gd name="connsiteX17" fmla="*/ 945137 w 7676350"/>
              <a:gd name="connsiteY17" fmla="*/ 1636933 h 1904490"/>
              <a:gd name="connsiteX18" fmla="*/ 583987 w 7676350"/>
              <a:gd name="connsiteY18" fmla="*/ 1675353 h 1904490"/>
              <a:gd name="connsiteX19" fmla="*/ 0 w 7676350"/>
              <a:gd name="connsiteY19" fmla="*/ 1736825 h 1904490"/>
              <a:gd name="connsiteX0" fmla="*/ 7676350 w 7676350"/>
              <a:gd name="connsiteY0" fmla="*/ 1637665 h 1752956"/>
              <a:gd name="connsiteX1" fmla="*/ 7315200 w 7676350"/>
              <a:gd name="connsiteY1" fmla="*/ 1553140 h 1752956"/>
              <a:gd name="connsiteX2" fmla="*/ 6946367 w 7676350"/>
              <a:gd name="connsiteY2" fmla="*/ 1568509 h 1752956"/>
              <a:gd name="connsiteX3" fmla="*/ 6485325 w 7676350"/>
              <a:gd name="connsiteY3" fmla="*/ 1537773 h 1752956"/>
              <a:gd name="connsiteX4" fmla="*/ 6362380 w 7676350"/>
              <a:gd name="connsiteY4" fmla="*/ 139279 h 1752956"/>
              <a:gd name="connsiteX5" fmla="*/ 6008915 w 7676350"/>
              <a:gd name="connsiteY5" fmla="*/ 62438 h 1752956"/>
              <a:gd name="connsiteX6" fmla="*/ 5348088 w 7676350"/>
              <a:gd name="connsiteY6" fmla="*/ 193067 h 1752956"/>
              <a:gd name="connsiteX7" fmla="*/ 4272323 w 7676350"/>
              <a:gd name="connsiteY7" fmla="*/ 77805 h 1752956"/>
              <a:gd name="connsiteX8" fmla="*/ 3818965 w 7676350"/>
              <a:gd name="connsiteY8" fmla="*/ 1560825 h 1752956"/>
              <a:gd name="connsiteX9" fmla="*/ 3327187 w 7676350"/>
              <a:gd name="connsiteY9" fmla="*/ 1737558 h 1752956"/>
              <a:gd name="connsiteX10" fmla="*/ 2697096 w 7676350"/>
              <a:gd name="connsiteY10" fmla="*/ 1591561 h 1752956"/>
              <a:gd name="connsiteX11" fmla="*/ 2535732 w 7676350"/>
              <a:gd name="connsiteY11" fmla="*/ 1606929 h 1752956"/>
              <a:gd name="connsiteX12" fmla="*/ 2289843 w 7676350"/>
              <a:gd name="connsiteY12" fmla="*/ 1622298 h 1752956"/>
              <a:gd name="connsiteX13" fmla="*/ 2074690 w 7676350"/>
              <a:gd name="connsiteY13" fmla="*/ 1591561 h 1752956"/>
              <a:gd name="connsiteX14" fmla="*/ 1798064 w 7676350"/>
              <a:gd name="connsiteY14" fmla="*/ 1614613 h 1752956"/>
              <a:gd name="connsiteX15" fmla="*/ 1513755 w 7676350"/>
              <a:gd name="connsiteY15" fmla="*/ 1606929 h 1752956"/>
              <a:gd name="connsiteX16" fmla="*/ 1237130 w 7676350"/>
              <a:gd name="connsiteY16" fmla="*/ 1622297 h 1752956"/>
              <a:gd name="connsiteX17" fmla="*/ 945137 w 7676350"/>
              <a:gd name="connsiteY17" fmla="*/ 1622297 h 1752956"/>
              <a:gd name="connsiteX18" fmla="*/ 583987 w 7676350"/>
              <a:gd name="connsiteY18" fmla="*/ 1660717 h 1752956"/>
              <a:gd name="connsiteX19" fmla="*/ 0 w 7676350"/>
              <a:gd name="connsiteY19" fmla="*/ 1722189 h 1752956"/>
              <a:gd name="connsiteX0" fmla="*/ 7676350 w 7676350"/>
              <a:gd name="connsiteY0" fmla="*/ 1685771 h 1801062"/>
              <a:gd name="connsiteX1" fmla="*/ 7315200 w 7676350"/>
              <a:gd name="connsiteY1" fmla="*/ 1601246 h 1801062"/>
              <a:gd name="connsiteX2" fmla="*/ 6946367 w 7676350"/>
              <a:gd name="connsiteY2" fmla="*/ 1616615 h 1801062"/>
              <a:gd name="connsiteX3" fmla="*/ 6485325 w 7676350"/>
              <a:gd name="connsiteY3" fmla="*/ 1585879 h 1801062"/>
              <a:gd name="connsiteX4" fmla="*/ 6362380 w 7676350"/>
              <a:gd name="connsiteY4" fmla="*/ 187385 h 1801062"/>
              <a:gd name="connsiteX5" fmla="*/ 6008915 w 7676350"/>
              <a:gd name="connsiteY5" fmla="*/ 110544 h 1801062"/>
              <a:gd name="connsiteX6" fmla="*/ 5025359 w 7676350"/>
              <a:gd name="connsiteY6" fmla="*/ 79808 h 1801062"/>
              <a:gd name="connsiteX7" fmla="*/ 4272323 w 7676350"/>
              <a:gd name="connsiteY7" fmla="*/ 125911 h 1801062"/>
              <a:gd name="connsiteX8" fmla="*/ 3818965 w 7676350"/>
              <a:gd name="connsiteY8" fmla="*/ 1608931 h 1801062"/>
              <a:gd name="connsiteX9" fmla="*/ 3327187 w 7676350"/>
              <a:gd name="connsiteY9" fmla="*/ 1785664 h 1801062"/>
              <a:gd name="connsiteX10" fmla="*/ 2697096 w 7676350"/>
              <a:gd name="connsiteY10" fmla="*/ 1639667 h 1801062"/>
              <a:gd name="connsiteX11" fmla="*/ 2535732 w 7676350"/>
              <a:gd name="connsiteY11" fmla="*/ 1655035 h 1801062"/>
              <a:gd name="connsiteX12" fmla="*/ 2289843 w 7676350"/>
              <a:gd name="connsiteY12" fmla="*/ 1670404 h 1801062"/>
              <a:gd name="connsiteX13" fmla="*/ 2074690 w 7676350"/>
              <a:gd name="connsiteY13" fmla="*/ 1639667 h 1801062"/>
              <a:gd name="connsiteX14" fmla="*/ 1798064 w 7676350"/>
              <a:gd name="connsiteY14" fmla="*/ 1662719 h 1801062"/>
              <a:gd name="connsiteX15" fmla="*/ 1513755 w 7676350"/>
              <a:gd name="connsiteY15" fmla="*/ 1655035 h 1801062"/>
              <a:gd name="connsiteX16" fmla="*/ 1237130 w 7676350"/>
              <a:gd name="connsiteY16" fmla="*/ 1670403 h 1801062"/>
              <a:gd name="connsiteX17" fmla="*/ 945137 w 7676350"/>
              <a:gd name="connsiteY17" fmla="*/ 1670403 h 1801062"/>
              <a:gd name="connsiteX18" fmla="*/ 583987 w 7676350"/>
              <a:gd name="connsiteY18" fmla="*/ 1708823 h 1801062"/>
              <a:gd name="connsiteX19" fmla="*/ 0 w 7676350"/>
              <a:gd name="connsiteY19" fmla="*/ 1770295 h 1801062"/>
              <a:gd name="connsiteX0" fmla="*/ 7676350 w 7676350"/>
              <a:gd name="connsiteY0" fmla="*/ 1701658 h 1816949"/>
              <a:gd name="connsiteX1" fmla="*/ 7315200 w 7676350"/>
              <a:gd name="connsiteY1" fmla="*/ 1617133 h 1816949"/>
              <a:gd name="connsiteX2" fmla="*/ 6946367 w 7676350"/>
              <a:gd name="connsiteY2" fmla="*/ 1632502 h 1816949"/>
              <a:gd name="connsiteX3" fmla="*/ 6485325 w 7676350"/>
              <a:gd name="connsiteY3" fmla="*/ 1601766 h 1816949"/>
              <a:gd name="connsiteX4" fmla="*/ 5809130 w 7676350"/>
              <a:gd name="connsiteY4" fmla="*/ 1678607 h 1816949"/>
              <a:gd name="connsiteX5" fmla="*/ 6008915 w 7676350"/>
              <a:gd name="connsiteY5" fmla="*/ 126431 h 1816949"/>
              <a:gd name="connsiteX6" fmla="*/ 5025359 w 7676350"/>
              <a:gd name="connsiteY6" fmla="*/ 95695 h 1816949"/>
              <a:gd name="connsiteX7" fmla="*/ 4272323 w 7676350"/>
              <a:gd name="connsiteY7" fmla="*/ 141798 h 1816949"/>
              <a:gd name="connsiteX8" fmla="*/ 3818965 w 7676350"/>
              <a:gd name="connsiteY8" fmla="*/ 1624818 h 1816949"/>
              <a:gd name="connsiteX9" fmla="*/ 3327187 w 7676350"/>
              <a:gd name="connsiteY9" fmla="*/ 1801551 h 1816949"/>
              <a:gd name="connsiteX10" fmla="*/ 2697096 w 7676350"/>
              <a:gd name="connsiteY10" fmla="*/ 1655554 h 1816949"/>
              <a:gd name="connsiteX11" fmla="*/ 2535732 w 7676350"/>
              <a:gd name="connsiteY11" fmla="*/ 1670922 h 1816949"/>
              <a:gd name="connsiteX12" fmla="*/ 2289843 w 7676350"/>
              <a:gd name="connsiteY12" fmla="*/ 1686291 h 1816949"/>
              <a:gd name="connsiteX13" fmla="*/ 2074690 w 7676350"/>
              <a:gd name="connsiteY13" fmla="*/ 1655554 h 1816949"/>
              <a:gd name="connsiteX14" fmla="*/ 1798064 w 7676350"/>
              <a:gd name="connsiteY14" fmla="*/ 1678606 h 1816949"/>
              <a:gd name="connsiteX15" fmla="*/ 1513755 w 7676350"/>
              <a:gd name="connsiteY15" fmla="*/ 1670922 h 1816949"/>
              <a:gd name="connsiteX16" fmla="*/ 1237130 w 7676350"/>
              <a:gd name="connsiteY16" fmla="*/ 1686290 h 1816949"/>
              <a:gd name="connsiteX17" fmla="*/ 945137 w 7676350"/>
              <a:gd name="connsiteY17" fmla="*/ 1686290 h 1816949"/>
              <a:gd name="connsiteX18" fmla="*/ 583987 w 7676350"/>
              <a:gd name="connsiteY18" fmla="*/ 1724710 h 1816949"/>
              <a:gd name="connsiteX19" fmla="*/ 0 w 7676350"/>
              <a:gd name="connsiteY19" fmla="*/ 1786182 h 1816949"/>
              <a:gd name="connsiteX0" fmla="*/ 7676350 w 7676350"/>
              <a:gd name="connsiteY0" fmla="*/ 1776646 h 1891937"/>
              <a:gd name="connsiteX1" fmla="*/ 7315200 w 7676350"/>
              <a:gd name="connsiteY1" fmla="*/ 1692121 h 1891937"/>
              <a:gd name="connsiteX2" fmla="*/ 6946367 w 7676350"/>
              <a:gd name="connsiteY2" fmla="*/ 1707490 h 1891937"/>
              <a:gd name="connsiteX3" fmla="*/ 6485325 w 7676350"/>
              <a:gd name="connsiteY3" fmla="*/ 1676754 h 1891937"/>
              <a:gd name="connsiteX4" fmla="*/ 5809130 w 7676350"/>
              <a:gd name="connsiteY4" fmla="*/ 1753595 h 1891937"/>
              <a:gd name="connsiteX5" fmla="*/ 5148303 w 7676350"/>
              <a:gd name="connsiteY5" fmla="*/ 1761278 h 1891937"/>
              <a:gd name="connsiteX6" fmla="*/ 5025359 w 7676350"/>
              <a:gd name="connsiteY6" fmla="*/ 170683 h 1891937"/>
              <a:gd name="connsiteX7" fmla="*/ 4272323 w 7676350"/>
              <a:gd name="connsiteY7" fmla="*/ 216786 h 1891937"/>
              <a:gd name="connsiteX8" fmla="*/ 3818965 w 7676350"/>
              <a:gd name="connsiteY8" fmla="*/ 1699806 h 1891937"/>
              <a:gd name="connsiteX9" fmla="*/ 3327187 w 7676350"/>
              <a:gd name="connsiteY9" fmla="*/ 1876539 h 1891937"/>
              <a:gd name="connsiteX10" fmla="*/ 2697096 w 7676350"/>
              <a:gd name="connsiteY10" fmla="*/ 1730542 h 1891937"/>
              <a:gd name="connsiteX11" fmla="*/ 2535732 w 7676350"/>
              <a:gd name="connsiteY11" fmla="*/ 1745910 h 1891937"/>
              <a:gd name="connsiteX12" fmla="*/ 2289843 w 7676350"/>
              <a:gd name="connsiteY12" fmla="*/ 1761279 h 1891937"/>
              <a:gd name="connsiteX13" fmla="*/ 2074690 w 7676350"/>
              <a:gd name="connsiteY13" fmla="*/ 1730542 h 1891937"/>
              <a:gd name="connsiteX14" fmla="*/ 1798064 w 7676350"/>
              <a:gd name="connsiteY14" fmla="*/ 1753594 h 1891937"/>
              <a:gd name="connsiteX15" fmla="*/ 1513755 w 7676350"/>
              <a:gd name="connsiteY15" fmla="*/ 1745910 h 1891937"/>
              <a:gd name="connsiteX16" fmla="*/ 1237130 w 7676350"/>
              <a:gd name="connsiteY16" fmla="*/ 1761278 h 1891937"/>
              <a:gd name="connsiteX17" fmla="*/ 945137 w 7676350"/>
              <a:gd name="connsiteY17" fmla="*/ 1761278 h 1891937"/>
              <a:gd name="connsiteX18" fmla="*/ 583987 w 7676350"/>
              <a:gd name="connsiteY18" fmla="*/ 1799698 h 1891937"/>
              <a:gd name="connsiteX19" fmla="*/ 0 w 7676350"/>
              <a:gd name="connsiteY19" fmla="*/ 1861170 h 1891937"/>
              <a:gd name="connsiteX0" fmla="*/ 7676350 w 7676350"/>
              <a:gd name="connsiteY0" fmla="*/ 1776646 h 1909253"/>
              <a:gd name="connsiteX1" fmla="*/ 7315200 w 7676350"/>
              <a:gd name="connsiteY1" fmla="*/ 1692121 h 1909253"/>
              <a:gd name="connsiteX2" fmla="*/ 6946367 w 7676350"/>
              <a:gd name="connsiteY2" fmla="*/ 1707490 h 1909253"/>
              <a:gd name="connsiteX3" fmla="*/ 6485325 w 7676350"/>
              <a:gd name="connsiteY3" fmla="*/ 1676754 h 1909253"/>
              <a:gd name="connsiteX4" fmla="*/ 5985863 w 7676350"/>
              <a:gd name="connsiteY4" fmla="*/ 1830435 h 1909253"/>
              <a:gd name="connsiteX5" fmla="*/ 5148303 w 7676350"/>
              <a:gd name="connsiteY5" fmla="*/ 1761278 h 1909253"/>
              <a:gd name="connsiteX6" fmla="*/ 5025359 w 7676350"/>
              <a:gd name="connsiteY6" fmla="*/ 170683 h 1909253"/>
              <a:gd name="connsiteX7" fmla="*/ 4272323 w 7676350"/>
              <a:gd name="connsiteY7" fmla="*/ 216786 h 1909253"/>
              <a:gd name="connsiteX8" fmla="*/ 3818965 w 7676350"/>
              <a:gd name="connsiteY8" fmla="*/ 1699806 h 1909253"/>
              <a:gd name="connsiteX9" fmla="*/ 3327187 w 7676350"/>
              <a:gd name="connsiteY9" fmla="*/ 1876539 h 1909253"/>
              <a:gd name="connsiteX10" fmla="*/ 2697096 w 7676350"/>
              <a:gd name="connsiteY10" fmla="*/ 1730542 h 1909253"/>
              <a:gd name="connsiteX11" fmla="*/ 2535732 w 7676350"/>
              <a:gd name="connsiteY11" fmla="*/ 1745910 h 1909253"/>
              <a:gd name="connsiteX12" fmla="*/ 2289843 w 7676350"/>
              <a:gd name="connsiteY12" fmla="*/ 1761279 h 1909253"/>
              <a:gd name="connsiteX13" fmla="*/ 2074690 w 7676350"/>
              <a:gd name="connsiteY13" fmla="*/ 1730542 h 1909253"/>
              <a:gd name="connsiteX14" fmla="*/ 1798064 w 7676350"/>
              <a:gd name="connsiteY14" fmla="*/ 1753594 h 1909253"/>
              <a:gd name="connsiteX15" fmla="*/ 1513755 w 7676350"/>
              <a:gd name="connsiteY15" fmla="*/ 1745910 h 1909253"/>
              <a:gd name="connsiteX16" fmla="*/ 1237130 w 7676350"/>
              <a:gd name="connsiteY16" fmla="*/ 1761278 h 1909253"/>
              <a:gd name="connsiteX17" fmla="*/ 945137 w 7676350"/>
              <a:gd name="connsiteY17" fmla="*/ 1761278 h 1909253"/>
              <a:gd name="connsiteX18" fmla="*/ 583987 w 7676350"/>
              <a:gd name="connsiteY18" fmla="*/ 1799698 h 1909253"/>
              <a:gd name="connsiteX19" fmla="*/ 0 w 7676350"/>
              <a:gd name="connsiteY19" fmla="*/ 1861170 h 1909253"/>
              <a:gd name="connsiteX0" fmla="*/ 7676350 w 7676350"/>
              <a:gd name="connsiteY0" fmla="*/ 1776646 h 1904754"/>
              <a:gd name="connsiteX1" fmla="*/ 7315200 w 7676350"/>
              <a:gd name="connsiteY1" fmla="*/ 1692121 h 1904754"/>
              <a:gd name="connsiteX2" fmla="*/ 6946367 w 7676350"/>
              <a:gd name="connsiteY2" fmla="*/ 1707490 h 1904754"/>
              <a:gd name="connsiteX3" fmla="*/ 6531429 w 7676350"/>
              <a:gd name="connsiteY3" fmla="*/ 1768962 h 1904754"/>
              <a:gd name="connsiteX4" fmla="*/ 5985863 w 7676350"/>
              <a:gd name="connsiteY4" fmla="*/ 1830435 h 1904754"/>
              <a:gd name="connsiteX5" fmla="*/ 5148303 w 7676350"/>
              <a:gd name="connsiteY5" fmla="*/ 1761278 h 1904754"/>
              <a:gd name="connsiteX6" fmla="*/ 5025359 w 7676350"/>
              <a:gd name="connsiteY6" fmla="*/ 170683 h 1904754"/>
              <a:gd name="connsiteX7" fmla="*/ 4272323 w 7676350"/>
              <a:gd name="connsiteY7" fmla="*/ 216786 h 1904754"/>
              <a:gd name="connsiteX8" fmla="*/ 3818965 w 7676350"/>
              <a:gd name="connsiteY8" fmla="*/ 1699806 h 1904754"/>
              <a:gd name="connsiteX9" fmla="*/ 3327187 w 7676350"/>
              <a:gd name="connsiteY9" fmla="*/ 1876539 h 1904754"/>
              <a:gd name="connsiteX10" fmla="*/ 2697096 w 7676350"/>
              <a:gd name="connsiteY10" fmla="*/ 1730542 h 1904754"/>
              <a:gd name="connsiteX11" fmla="*/ 2535732 w 7676350"/>
              <a:gd name="connsiteY11" fmla="*/ 1745910 h 1904754"/>
              <a:gd name="connsiteX12" fmla="*/ 2289843 w 7676350"/>
              <a:gd name="connsiteY12" fmla="*/ 1761279 h 1904754"/>
              <a:gd name="connsiteX13" fmla="*/ 2074690 w 7676350"/>
              <a:gd name="connsiteY13" fmla="*/ 1730542 h 1904754"/>
              <a:gd name="connsiteX14" fmla="*/ 1798064 w 7676350"/>
              <a:gd name="connsiteY14" fmla="*/ 1753594 h 1904754"/>
              <a:gd name="connsiteX15" fmla="*/ 1513755 w 7676350"/>
              <a:gd name="connsiteY15" fmla="*/ 1745910 h 1904754"/>
              <a:gd name="connsiteX16" fmla="*/ 1237130 w 7676350"/>
              <a:gd name="connsiteY16" fmla="*/ 1761278 h 1904754"/>
              <a:gd name="connsiteX17" fmla="*/ 945137 w 7676350"/>
              <a:gd name="connsiteY17" fmla="*/ 1761278 h 1904754"/>
              <a:gd name="connsiteX18" fmla="*/ 583987 w 7676350"/>
              <a:gd name="connsiteY18" fmla="*/ 1799698 h 1904754"/>
              <a:gd name="connsiteX19" fmla="*/ 0 w 7676350"/>
              <a:gd name="connsiteY19" fmla="*/ 1861170 h 1904754"/>
              <a:gd name="connsiteX0" fmla="*/ 7676350 w 7676350"/>
              <a:gd name="connsiteY0" fmla="*/ 1776646 h 2012718"/>
              <a:gd name="connsiteX1" fmla="*/ 7315200 w 7676350"/>
              <a:gd name="connsiteY1" fmla="*/ 1692121 h 2012718"/>
              <a:gd name="connsiteX2" fmla="*/ 6946367 w 7676350"/>
              <a:gd name="connsiteY2" fmla="*/ 1707490 h 2012718"/>
              <a:gd name="connsiteX3" fmla="*/ 6531429 w 7676350"/>
              <a:gd name="connsiteY3" fmla="*/ 1768962 h 2012718"/>
              <a:gd name="connsiteX4" fmla="*/ 5985863 w 7676350"/>
              <a:gd name="connsiteY4" fmla="*/ 1830435 h 2012718"/>
              <a:gd name="connsiteX5" fmla="*/ 5148303 w 7676350"/>
              <a:gd name="connsiteY5" fmla="*/ 1761278 h 2012718"/>
              <a:gd name="connsiteX6" fmla="*/ 5025359 w 7676350"/>
              <a:gd name="connsiteY6" fmla="*/ 170683 h 2012718"/>
              <a:gd name="connsiteX7" fmla="*/ 4272323 w 7676350"/>
              <a:gd name="connsiteY7" fmla="*/ 216786 h 2012718"/>
              <a:gd name="connsiteX8" fmla="*/ 3818965 w 7676350"/>
              <a:gd name="connsiteY8" fmla="*/ 1699806 h 2012718"/>
              <a:gd name="connsiteX9" fmla="*/ 3327187 w 7676350"/>
              <a:gd name="connsiteY9" fmla="*/ 1876539 h 2012718"/>
              <a:gd name="connsiteX10" fmla="*/ 2620256 w 7676350"/>
              <a:gd name="connsiteY10" fmla="*/ 78475 h 2012718"/>
              <a:gd name="connsiteX11" fmla="*/ 2535732 w 7676350"/>
              <a:gd name="connsiteY11" fmla="*/ 1745910 h 2012718"/>
              <a:gd name="connsiteX12" fmla="*/ 2289843 w 7676350"/>
              <a:gd name="connsiteY12" fmla="*/ 1761279 h 2012718"/>
              <a:gd name="connsiteX13" fmla="*/ 2074690 w 7676350"/>
              <a:gd name="connsiteY13" fmla="*/ 1730542 h 2012718"/>
              <a:gd name="connsiteX14" fmla="*/ 1798064 w 7676350"/>
              <a:gd name="connsiteY14" fmla="*/ 1753594 h 2012718"/>
              <a:gd name="connsiteX15" fmla="*/ 1513755 w 7676350"/>
              <a:gd name="connsiteY15" fmla="*/ 1745910 h 2012718"/>
              <a:gd name="connsiteX16" fmla="*/ 1237130 w 7676350"/>
              <a:gd name="connsiteY16" fmla="*/ 1761278 h 2012718"/>
              <a:gd name="connsiteX17" fmla="*/ 945137 w 7676350"/>
              <a:gd name="connsiteY17" fmla="*/ 1761278 h 2012718"/>
              <a:gd name="connsiteX18" fmla="*/ 583987 w 7676350"/>
              <a:gd name="connsiteY18" fmla="*/ 1799698 h 2012718"/>
              <a:gd name="connsiteX19" fmla="*/ 0 w 7676350"/>
              <a:gd name="connsiteY19" fmla="*/ 1861170 h 2012718"/>
              <a:gd name="connsiteX0" fmla="*/ 7676350 w 7676350"/>
              <a:gd name="connsiteY0" fmla="*/ 1831690 h 1959798"/>
              <a:gd name="connsiteX1" fmla="*/ 7315200 w 7676350"/>
              <a:gd name="connsiteY1" fmla="*/ 1747165 h 1959798"/>
              <a:gd name="connsiteX2" fmla="*/ 6946367 w 7676350"/>
              <a:gd name="connsiteY2" fmla="*/ 1762534 h 1959798"/>
              <a:gd name="connsiteX3" fmla="*/ 6531429 w 7676350"/>
              <a:gd name="connsiteY3" fmla="*/ 1824006 h 1959798"/>
              <a:gd name="connsiteX4" fmla="*/ 5985863 w 7676350"/>
              <a:gd name="connsiteY4" fmla="*/ 1885479 h 1959798"/>
              <a:gd name="connsiteX5" fmla="*/ 5148303 w 7676350"/>
              <a:gd name="connsiteY5" fmla="*/ 1816322 h 1959798"/>
              <a:gd name="connsiteX6" fmla="*/ 5025359 w 7676350"/>
              <a:gd name="connsiteY6" fmla="*/ 225727 h 1959798"/>
              <a:gd name="connsiteX7" fmla="*/ 4272323 w 7676350"/>
              <a:gd name="connsiteY7" fmla="*/ 271830 h 1959798"/>
              <a:gd name="connsiteX8" fmla="*/ 3818965 w 7676350"/>
              <a:gd name="connsiteY8" fmla="*/ 1754850 h 1959798"/>
              <a:gd name="connsiteX9" fmla="*/ 3296451 w 7676350"/>
              <a:gd name="connsiteY9" fmla="*/ 287199 h 1959798"/>
              <a:gd name="connsiteX10" fmla="*/ 2620256 w 7676350"/>
              <a:gd name="connsiteY10" fmla="*/ 133519 h 1959798"/>
              <a:gd name="connsiteX11" fmla="*/ 2535732 w 7676350"/>
              <a:gd name="connsiteY11" fmla="*/ 1800954 h 1959798"/>
              <a:gd name="connsiteX12" fmla="*/ 2289843 w 7676350"/>
              <a:gd name="connsiteY12" fmla="*/ 1816323 h 1959798"/>
              <a:gd name="connsiteX13" fmla="*/ 2074690 w 7676350"/>
              <a:gd name="connsiteY13" fmla="*/ 1785586 h 1959798"/>
              <a:gd name="connsiteX14" fmla="*/ 1798064 w 7676350"/>
              <a:gd name="connsiteY14" fmla="*/ 1808638 h 1959798"/>
              <a:gd name="connsiteX15" fmla="*/ 1513755 w 7676350"/>
              <a:gd name="connsiteY15" fmla="*/ 1800954 h 1959798"/>
              <a:gd name="connsiteX16" fmla="*/ 1237130 w 7676350"/>
              <a:gd name="connsiteY16" fmla="*/ 1816322 h 1959798"/>
              <a:gd name="connsiteX17" fmla="*/ 945137 w 7676350"/>
              <a:gd name="connsiteY17" fmla="*/ 1816322 h 1959798"/>
              <a:gd name="connsiteX18" fmla="*/ 583987 w 7676350"/>
              <a:gd name="connsiteY18" fmla="*/ 1854742 h 1959798"/>
              <a:gd name="connsiteX19" fmla="*/ 0 w 7676350"/>
              <a:gd name="connsiteY19" fmla="*/ 1916214 h 1959798"/>
              <a:gd name="connsiteX0" fmla="*/ 7676350 w 7676350"/>
              <a:gd name="connsiteY0" fmla="*/ 1782643 h 1910751"/>
              <a:gd name="connsiteX1" fmla="*/ 7315200 w 7676350"/>
              <a:gd name="connsiteY1" fmla="*/ 1698118 h 1910751"/>
              <a:gd name="connsiteX2" fmla="*/ 6946367 w 7676350"/>
              <a:gd name="connsiteY2" fmla="*/ 1713487 h 1910751"/>
              <a:gd name="connsiteX3" fmla="*/ 6531429 w 7676350"/>
              <a:gd name="connsiteY3" fmla="*/ 1774959 h 1910751"/>
              <a:gd name="connsiteX4" fmla="*/ 5985863 w 7676350"/>
              <a:gd name="connsiteY4" fmla="*/ 1836432 h 1910751"/>
              <a:gd name="connsiteX5" fmla="*/ 5148303 w 7676350"/>
              <a:gd name="connsiteY5" fmla="*/ 1767275 h 1910751"/>
              <a:gd name="connsiteX6" fmla="*/ 5025359 w 7676350"/>
              <a:gd name="connsiteY6" fmla="*/ 176680 h 1910751"/>
              <a:gd name="connsiteX7" fmla="*/ 4272323 w 7676350"/>
              <a:gd name="connsiteY7" fmla="*/ 222783 h 1910751"/>
              <a:gd name="connsiteX8" fmla="*/ 3788229 w 7676350"/>
              <a:gd name="connsiteY8" fmla="*/ 168996 h 1910751"/>
              <a:gd name="connsiteX9" fmla="*/ 3296451 w 7676350"/>
              <a:gd name="connsiteY9" fmla="*/ 238152 h 1910751"/>
              <a:gd name="connsiteX10" fmla="*/ 2620256 w 7676350"/>
              <a:gd name="connsiteY10" fmla="*/ 84472 h 1910751"/>
              <a:gd name="connsiteX11" fmla="*/ 2535732 w 7676350"/>
              <a:gd name="connsiteY11" fmla="*/ 1751907 h 1910751"/>
              <a:gd name="connsiteX12" fmla="*/ 2289843 w 7676350"/>
              <a:gd name="connsiteY12" fmla="*/ 1767276 h 1910751"/>
              <a:gd name="connsiteX13" fmla="*/ 2074690 w 7676350"/>
              <a:gd name="connsiteY13" fmla="*/ 1736539 h 1910751"/>
              <a:gd name="connsiteX14" fmla="*/ 1798064 w 7676350"/>
              <a:gd name="connsiteY14" fmla="*/ 1759591 h 1910751"/>
              <a:gd name="connsiteX15" fmla="*/ 1513755 w 7676350"/>
              <a:gd name="connsiteY15" fmla="*/ 1751907 h 1910751"/>
              <a:gd name="connsiteX16" fmla="*/ 1237130 w 7676350"/>
              <a:gd name="connsiteY16" fmla="*/ 1767275 h 1910751"/>
              <a:gd name="connsiteX17" fmla="*/ 945137 w 7676350"/>
              <a:gd name="connsiteY17" fmla="*/ 1767275 h 1910751"/>
              <a:gd name="connsiteX18" fmla="*/ 583987 w 7676350"/>
              <a:gd name="connsiteY18" fmla="*/ 1805695 h 1910751"/>
              <a:gd name="connsiteX19" fmla="*/ 0 w 7676350"/>
              <a:gd name="connsiteY19" fmla="*/ 1867167 h 1910751"/>
              <a:gd name="connsiteX0" fmla="*/ 7676350 w 7676350"/>
              <a:gd name="connsiteY0" fmla="*/ 1810085 h 1938193"/>
              <a:gd name="connsiteX1" fmla="*/ 7315200 w 7676350"/>
              <a:gd name="connsiteY1" fmla="*/ 1725560 h 1938193"/>
              <a:gd name="connsiteX2" fmla="*/ 6946367 w 7676350"/>
              <a:gd name="connsiteY2" fmla="*/ 1740929 h 1938193"/>
              <a:gd name="connsiteX3" fmla="*/ 6531429 w 7676350"/>
              <a:gd name="connsiteY3" fmla="*/ 1802401 h 1938193"/>
              <a:gd name="connsiteX4" fmla="*/ 5985863 w 7676350"/>
              <a:gd name="connsiteY4" fmla="*/ 1863874 h 1938193"/>
              <a:gd name="connsiteX5" fmla="*/ 5148303 w 7676350"/>
              <a:gd name="connsiteY5" fmla="*/ 1794717 h 1938193"/>
              <a:gd name="connsiteX6" fmla="*/ 5025359 w 7676350"/>
              <a:gd name="connsiteY6" fmla="*/ 204122 h 1938193"/>
              <a:gd name="connsiteX7" fmla="*/ 4272323 w 7676350"/>
              <a:gd name="connsiteY7" fmla="*/ 250225 h 1938193"/>
              <a:gd name="connsiteX8" fmla="*/ 3788229 w 7676350"/>
              <a:gd name="connsiteY8" fmla="*/ 196438 h 1938193"/>
              <a:gd name="connsiteX9" fmla="*/ 3273399 w 7676350"/>
              <a:gd name="connsiteY9" fmla="*/ 158018 h 1938193"/>
              <a:gd name="connsiteX10" fmla="*/ 2620256 w 7676350"/>
              <a:gd name="connsiteY10" fmla="*/ 111914 h 1938193"/>
              <a:gd name="connsiteX11" fmla="*/ 2535732 w 7676350"/>
              <a:gd name="connsiteY11" fmla="*/ 1779349 h 1938193"/>
              <a:gd name="connsiteX12" fmla="*/ 2289843 w 7676350"/>
              <a:gd name="connsiteY12" fmla="*/ 1794718 h 1938193"/>
              <a:gd name="connsiteX13" fmla="*/ 2074690 w 7676350"/>
              <a:gd name="connsiteY13" fmla="*/ 1763981 h 1938193"/>
              <a:gd name="connsiteX14" fmla="*/ 1798064 w 7676350"/>
              <a:gd name="connsiteY14" fmla="*/ 1787033 h 1938193"/>
              <a:gd name="connsiteX15" fmla="*/ 1513755 w 7676350"/>
              <a:gd name="connsiteY15" fmla="*/ 1779349 h 1938193"/>
              <a:gd name="connsiteX16" fmla="*/ 1237130 w 7676350"/>
              <a:gd name="connsiteY16" fmla="*/ 1794717 h 1938193"/>
              <a:gd name="connsiteX17" fmla="*/ 945137 w 7676350"/>
              <a:gd name="connsiteY17" fmla="*/ 1794717 h 1938193"/>
              <a:gd name="connsiteX18" fmla="*/ 583987 w 7676350"/>
              <a:gd name="connsiteY18" fmla="*/ 1833137 h 1938193"/>
              <a:gd name="connsiteX19" fmla="*/ 0 w 7676350"/>
              <a:gd name="connsiteY19" fmla="*/ 1894609 h 1938193"/>
              <a:gd name="connsiteX0" fmla="*/ 7676350 w 7676350"/>
              <a:gd name="connsiteY0" fmla="*/ 1775033 h 1903141"/>
              <a:gd name="connsiteX1" fmla="*/ 7315200 w 7676350"/>
              <a:gd name="connsiteY1" fmla="*/ 1690508 h 1903141"/>
              <a:gd name="connsiteX2" fmla="*/ 6946367 w 7676350"/>
              <a:gd name="connsiteY2" fmla="*/ 1705877 h 1903141"/>
              <a:gd name="connsiteX3" fmla="*/ 6531429 w 7676350"/>
              <a:gd name="connsiteY3" fmla="*/ 1767349 h 1903141"/>
              <a:gd name="connsiteX4" fmla="*/ 5985863 w 7676350"/>
              <a:gd name="connsiteY4" fmla="*/ 1828822 h 1903141"/>
              <a:gd name="connsiteX5" fmla="*/ 5148303 w 7676350"/>
              <a:gd name="connsiteY5" fmla="*/ 1759665 h 1903141"/>
              <a:gd name="connsiteX6" fmla="*/ 5025359 w 7676350"/>
              <a:gd name="connsiteY6" fmla="*/ 169070 h 1903141"/>
              <a:gd name="connsiteX7" fmla="*/ 4272323 w 7676350"/>
              <a:gd name="connsiteY7" fmla="*/ 215173 h 1903141"/>
              <a:gd name="connsiteX8" fmla="*/ 3788229 w 7676350"/>
              <a:gd name="connsiteY8" fmla="*/ 161386 h 1903141"/>
              <a:gd name="connsiteX9" fmla="*/ 3273399 w 7676350"/>
              <a:gd name="connsiteY9" fmla="*/ 122966 h 1903141"/>
              <a:gd name="connsiteX10" fmla="*/ 2620256 w 7676350"/>
              <a:gd name="connsiteY10" fmla="*/ 76862 h 1903141"/>
              <a:gd name="connsiteX11" fmla="*/ 2458891 w 7676350"/>
              <a:gd name="connsiteY11" fmla="*/ 1267887 h 1903141"/>
              <a:gd name="connsiteX12" fmla="*/ 2289843 w 7676350"/>
              <a:gd name="connsiteY12" fmla="*/ 1759666 h 1903141"/>
              <a:gd name="connsiteX13" fmla="*/ 2074690 w 7676350"/>
              <a:gd name="connsiteY13" fmla="*/ 1728929 h 1903141"/>
              <a:gd name="connsiteX14" fmla="*/ 1798064 w 7676350"/>
              <a:gd name="connsiteY14" fmla="*/ 1751981 h 1903141"/>
              <a:gd name="connsiteX15" fmla="*/ 1513755 w 7676350"/>
              <a:gd name="connsiteY15" fmla="*/ 1744297 h 1903141"/>
              <a:gd name="connsiteX16" fmla="*/ 1237130 w 7676350"/>
              <a:gd name="connsiteY16" fmla="*/ 1759665 h 1903141"/>
              <a:gd name="connsiteX17" fmla="*/ 945137 w 7676350"/>
              <a:gd name="connsiteY17" fmla="*/ 1759665 h 1903141"/>
              <a:gd name="connsiteX18" fmla="*/ 583987 w 7676350"/>
              <a:gd name="connsiteY18" fmla="*/ 1798085 h 1903141"/>
              <a:gd name="connsiteX19" fmla="*/ 0 w 7676350"/>
              <a:gd name="connsiteY19" fmla="*/ 1859557 h 1903141"/>
              <a:gd name="connsiteX0" fmla="*/ 7676350 w 7676350"/>
              <a:gd name="connsiteY0" fmla="*/ 1775033 h 1903141"/>
              <a:gd name="connsiteX1" fmla="*/ 7315200 w 7676350"/>
              <a:gd name="connsiteY1" fmla="*/ 1690508 h 1903141"/>
              <a:gd name="connsiteX2" fmla="*/ 6946367 w 7676350"/>
              <a:gd name="connsiteY2" fmla="*/ 1705877 h 1903141"/>
              <a:gd name="connsiteX3" fmla="*/ 6531429 w 7676350"/>
              <a:gd name="connsiteY3" fmla="*/ 1767349 h 1903141"/>
              <a:gd name="connsiteX4" fmla="*/ 5985863 w 7676350"/>
              <a:gd name="connsiteY4" fmla="*/ 1828822 h 1903141"/>
              <a:gd name="connsiteX5" fmla="*/ 5148303 w 7676350"/>
              <a:gd name="connsiteY5" fmla="*/ 1759665 h 1903141"/>
              <a:gd name="connsiteX6" fmla="*/ 5025359 w 7676350"/>
              <a:gd name="connsiteY6" fmla="*/ 169070 h 1903141"/>
              <a:gd name="connsiteX7" fmla="*/ 4034118 w 7676350"/>
              <a:gd name="connsiteY7" fmla="*/ 1882609 h 1903141"/>
              <a:gd name="connsiteX8" fmla="*/ 3788229 w 7676350"/>
              <a:gd name="connsiteY8" fmla="*/ 161386 h 1903141"/>
              <a:gd name="connsiteX9" fmla="*/ 3273399 w 7676350"/>
              <a:gd name="connsiteY9" fmla="*/ 122966 h 1903141"/>
              <a:gd name="connsiteX10" fmla="*/ 2620256 w 7676350"/>
              <a:gd name="connsiteY10" fmla="*/ 76862 h 1903141"/>
              <a:gd name="connsiteX11" fmla="*/ 2458891 w 7676350"/>
              <a:gd name="connsiteY11" fmla="*/ 1267887 h 1903141"/>
              <a:gd name="connsiteX12" fmla="*/ 2289843 w 7676350"/>
              <a:gd name="connsiteY12" fmla="*/ 1759666 h 1903141"/>
              <a:gd name="connsiteX13" fmla="*/ 2074690 w 7676350"/>
              <a:gd name="connsiteY13" fmla="*/ 1728929 h 1903141"/>
              <a:gd name="connsiteX14" fmla="*/ 1798064 w 7676350"/>
              <a:gd name="connsiteY14" fmla="*/ 1751981 h 1903141"/>
              <a:gd name="connsiteX15" fmla="*/ 1513755 w 7676350"/>
              <a:gd name="connsiteY15" fmla="*/ 1744297 h 1903141"/>
              <a:gd name="connsiteX16" fmla="*/ 1237130 w 7676350"/>
              <a:gd name="connsiteY16" fmla="*/ 1759665 h 1903141"/>
              <a:gd name="connsiteX17" fmla="*/ 945137 w 7676350"/>
              <a:gd name="connsiteY17" fmla="*/ 1759665 h 1903141"/>
              <a:gd name="connsiteX18" fmla="*/ 583987 w 7676350"/>
              <a:gd name="connsiteY18" fmla="*/ 1798085 h 1903141"/>
              <a:gd name="connsiteX19" fmla="*/ 0 w 7676350"/>
              <a:gd name="connsiteY19" fmla="*/ 1859557 h 1903141"/>
              <a:gd name="connsiteX0" fmla="*/ 7676350 w 7676350"/>
              <a:gd name="connsiteY0" fmla="*/ 1775033 h 1997450"/>
              <a:gd name="connsiteX1" fmla="*/ 7315200 w 7676350"/>
              <a:gd name="connsiteY1" fmla="*/ 1690508 h 1997450"/>
              <a:gd name="connsiteX2" fmla="*/ 6946367 w 7676350"/>
              <a:gd name="connsiteY2" fmla="*/ 1705877 h 1997450"/>
              <a:gd name="connsiteX3" fmla="*/ 6531429 w 7676350"/>
              <a:gd name="connsiteY3" fmla="*/ 1767349 h 1997450"/>
              <a:gd name="connsiteX4" fmla="*/ 5985863 w 7676350"/>
              <a:gd name="connsiteY4" fmla="*/ 1828822 h 1997450"/>
              <a:gd name="connsiteX5" fmla="*/ 5148303 w 7676350"/>
              <a:gd name="connsiteY5" fmla="*/ 1759665 h 1997450"/>
              <a:gd name="connsiteX6" fmla="*/ 4833259 w 7676350"/>
              <a:gd name="connsiteY6" fmla="*/ 1828821 h 1997450"/>
              <a:gd name="connsiteX7" fmla="*/ 4034118 w 7676350"/>
              <a:gd name="connsiteY7" fmla="*/ 1882609 h 1997450"/>
              <a:gd name="connsiteX8" fmla="*/ 3788229 w 7676350"/>
              <a:gd name="connsiteY8" fmla="*/ 161386 h 1997450"/>
              <a:gd name="connsiteX9" fmla="*/ 3273399 w 7676350"/>
              <a:gd name="connsiteY9" fmla="*/ 122966 h 1997450"/>
              <a:gd name="connsiteX10" fmla="*/ 2620256 w 7676350"/>
              <a:gd name="connsiteY10" fmla="*/ 76862 h 1997450"/>
              <a:gd name="connsiteX11" fmla="*/ 2458891 w 7676350"/>
              <a:gd name="connsiteY11" fmla="*/ 1267887 h 1997450"/>
              <a:gd name="connsiteX12" fmla="*/ 2289843 w 7676350"/>
              <a:gd name="connsiteY12" fmla="*/ 1759666 h 1997450"/>
              <a:gd name="connsiteX13" fmla="*/ 2074690 w 7676350"/>
              <a:gd name="connsiteY13" fmla="*/ 1728929 h 1997450"/>
              <a:gd name="connsiteX14" fmla="*/ 1798064 w 7676350"/>
              <a:gd name="connsiteY14" fmla="*/ 1751981 h 1997450"/>
              <a:gd name="connsiteX15" fmla="*/ 1513755 w 7676350"/>
              <a:gd name="connsiteY15" fmla="*/ 1744297 h 1997450"/>
              <a:gd name="connsiteX16" fmla="*/ 1237130 w 7676350"/>
              <a:gd name="connsiteY16" fmla="*/ 1759665 h 1997450"/>
              <a:gd name="connsiteX17" fmla="*/ 945137 w 7676350"/>
              <a:gd name="connsiteY17" fmla="*/ 1759665 h 1997450"/>
              <a:gd name="connsiteX18" fmla="*/ 583987 w 7676350"/>
              <a:gd name="connsiteY18" fmla="*/ 1798085 h 1997450"/>
              <a:gd name="connsiteX19" fmla="*/ 0 w 7676350"/>
              <a:gd name="connsiteY19" fmla="*/ 1859557 h 1997450"/>
              <a:gd name="connsiteX0" fmla="*/ 7676350 w 7676350"/>
              <a:gd name="connsiteY0" fmla="*/ 1775033 h 1994043"/>
              <a:gd name="connsiteX1" fmla="*/ 7315200 w 7676350"/>
              <a:gd name="connsiteY1" fmla="*/ 1690508 h 1994043"/>
              <a:gd name="connsiteX2" fmla="*/ 6946367 w 7676350"/>
              <a:gd name="connsiteY2" fmla="*/ 1705877 h 1994043"/>
              <a:gd name="connsiteX3" fmla="*/ 6531429 w 7676350"/>
              <a:gd name="connsiteY3" fmla="*/ 1767349 h 1994043"/>
              <a:gd name="connsiteX4" fmla="*/ 5985863 w 7676350"/>
              <a:gd name="connsiteY4" fmla="*/ 1828822 h 1994043"/>
              <a:gd name="connsiteX5" fmla="*/ 5325036 w 7676350"/>
              <a:gd name="connsiteY5" fmla="*/ 1867241 h 1994043"/>
              <a:gd name="connsiteX6" fmla="*/ 4833259 w 7676350"/>
              <a:gd name="connsiteY6" fmla="*/ 1828821 h 1994043"/>
              <a:gd name="connsiteX7" fmla="*/ 4034118 w 7676350"/>
              <a:gd name="connsiteY7" fmla="*/ 1882609 h 1994043"/>
              <a:gd name="connsiteX8" fmla="*/ 3788229 w 7676350"/>
              <a:gd name="connsiteY8" fmla="*/ 161386 h 1994043"/>
              <a:gd name="connsiteX9" fmla="*/ 3273399 w 7676350"/>
              <a:gd name="connsiteY9" fmla="*/ 122966 h 1994043"/>
              <a:gd name="connsiteX10" fmla="*/ 2620256 w 7676350"/>
              <a:gd name="connsiteY10" fmla="*/ 76862 h 1994043"/>
              <a:gd name="connsiteX11" fmla="*/ 2458891 w 7676350"/>
              <a:gd name="connsiteY11" fmla="*/ 1267887 h 1994043"/>
              <a:gd name="connsiteX12" fmla="*/ 2289843 w 7676350"/>
              <a:gd name="connsiteY12" fmla="*/ 1759666 h 1994043"/>
              <a:gd name="connsiteX13" fmla="*/ 2074690 w 7676350"/>
              <a:gd name="connsiteY13" fmla="*/ 1728929 h 1994043"/>
              <a:gd name="connsiteX14" fmla="*/ 1798064 w 7676350"/>
              <a:gd name="connsiteY14" fmla="*/ 1751981 h 1994043"/>
              <a:gd name="connsiteX15" fmla="*/ 1513755 w 7676350"/>
              <a:gd name="connsiteY15" fmla="*/ 1744297 h 1994043"/>
              <a:gd name="connsiteX16" fmla="*/ 1237130 w 7676350"/>
              <a:gd name="connsiteY16" fmla="*/ 1759665 h 1994043"/>
              <a:gd name="connsiteX17" fmla="*/ 945137 w 7676350"/>
              <a:gd name="connsiteY17" fmla="*/ 1759665 h 1994043"/>
              <a:gd name="connsiteX18" fmla="*/ 583987 w 7676350"/>
              <a:gd name="connsiteY18" fmla="*/ 1798085 h 1994043"/>
              <a:gd name="connsiteX19" fmla="*/ 0 w 7676350"/>
              <a:gd name="connsiteY19" fmla="*/ 1859557 h 1994043"/>
              <a:gd name="connsiteX0" fmla="*/ 7676350 w 7676350"/>
              <a:gd name="connsiteY0" fmla="*/ 1775033 h 2033432"/>
              <a:gd name="connsiteX1" fmla="*/ 7315200 w 7676350"/>
              <a:gd name="connsiteY1" fmla="*/ 1690508 h 2033432"/>
              <a:gd name="connsiteX2" fmla="*/ 6946367 w 7676350"/>
              <a:gd name="connsiteY2" fmla="*/ 1705877 h 2033432"/>
              <a:gd name="connsiteX3" fmla="*/ 6531429 w 7676350"/>
              <a:gd name="connsiteY3" fmla="*/ 1767349 h 2033432"/>
              <a:gd name="connsiteX4" fmla="*/ 5985863 w 7676350"/>
              <a:gd name="connsiteY4" fmla="*/ 1828822 h 2033432"/>
              <a:gd name="connsiteX5" fmla="*/ 5325036 w 7676350"/>
              <a:gd name="connsiteY5" fmla="*/ 1867241 h 2033432"/>
              <a:gd name="connsiteX6" fmla="*/ 4925467 w 7676350"/>
              <a:gd name="connsiteY6" fmla="*/ 1944082 h 2033432"/>
              <a:gd name="connsiteX7" fmla="*/ 4034118 w 7676350"/>
              <a:gd name="connsiteY7" fmla="*/ 1882609 h 2033432"/>
              <a:gd name="connsiteX8" fmla="*/ 3788229 w 7676350"/>
              <a:gd name="connsiteY8" fmla="*/ 161386 h 2033432"/>
              <a:gd name="connsiteX9" fmla="*/ 3273399 w 7676350"/>
              <a:gd name="connsiteY9" fmla="*/ 122966 h 2033432"/>
              <a:gd name="connsiteX10" fmla="*/ 2620256 w 7676350"/>
              <a:gd name="connsiteY10" fmla="*/ 76862 h 2033432"/>
              <a:gd name="connsiteX11" fmla="*/ 2458891 w 7676350"/>
              <a:gd name="connsiteY11" fmla="*/ 1267887 h 2033432"/>
              <a:gd name="connsiteX12" fmla="*/ 2289843 w 7676350"/>
              <a:gd name="connsiteY12" fmla="*/ 1759666 h 2033432"/>
              <a:gd name="connsiteX13" fmla="*/ 2074690 w 7676350"/>
              <a:gd name="connsiteY13" fmla="*/ 1728929 h 2033432"/>
              <a:gd name="connsiteX14" fmla="*/ 1798064 w 7676350"/>
              <a:gd name="connsiteY14" fmla="*/ 1751981 h 2033432"/>
              <a:gd name="connsiteX15" fmla="*/ 1513755 w 7676350"/>
              <a:gd name="connsiteY15" fmla="*/ 1744297 h 2033432"/>
              <a:gd name="connsiteX16" fmla="*/ 1237130 w 7676350"/>
              <a:gd name="connsiteY16" fmla="*/ 1759665 h 2033432"/>
              <a:gd name="connsiteX17" fmla="*/ 945137 w 7676350"/>
              <a:gd name="connsiteY17" fmla="*/ 1759665 h 2033432"/>
              <a:gd name="connsiteX18" fmla="*/ 583987 w 7676350"/>
              <a:gd name="connsiteY18" fmla="*/ 1798085 h 2033432"/>
              <a:gd name="connsiteX19" fmla="*/ 0 w 7676350"/>
              <a:gd name="connsiteY19" fmla="*/ 1859557 h 203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676350" h="2033432">
                <a:moveTo>
                  <a:pt x="7676350" y="1775033"/>
                </a:moveTo>
                <a:cubicBezTo>
                  <a:pt x="7420215" y="1652087"/>
                  <a:pt x="7436864" y="1702034"/>
                  <a:pt x="7315200" y="1690508"/>
                </a:cubicBezTo>
                <a:cubicBezTo>
                  <a:pt x="7193536" y="1678982"/>
                  <a:pt x="7076995" y="1693070"/>
                  <a:pt x="6946367" y="1705877"/>
                </a:cubicBezTo>
                <a:cubicBezTo>
                  <a:pt x="6815739" y="1718684"/>
                  <a:pt x="6691513" y="1746858"/>
                  <a:pt x="6531429" y="1767349"/>
                </a:cubicBezTo>
                <a:cubicBezTo>
                  <a:pt x="6371345" y="1787840"/>
                  <a:pt x="6186928" y="1812173"/>
                  <a:pt x="5985863" y="1828822"/>
                </a:cubicBezTo>
                <a:cubicBezTo>
                  <a:pt x="5784798" y="1845471"/>
                  <a:pt x="5501769" y="1848031"/>
                  <a:pt x="5325036" y="1867241"/>
                </a:cubicBezTo>
                <a:cubicBezTo>
                  <a:pt x="5148303" y="1886451"/>
                  <a:pt x="5140620" y="1941521"/>
                  <a:pt x="4925467" y="1944082"/>
                </a:cubicBezTo>
                <a:cubicBezTo>
                  <a:pt x="4710314" y="1946643"/>
                  <a:pt x="4223658" y="2179725"/>
                  <a:pt x="4034118" y="1882609"/>
                </a:cubicBezTo>
                <a:cubicBezTo>
                  <a:pt x="3844578" y="1585493"/>
                  <a:pt x="3915015" y="454660"/>
                  <a:pt x="3788229" y="161386"/>
                </a:cubicBezTo>
                <a:cubicBezTo>
                  <a:pt x="3661443" y="-131888"/>
                  <a:pt x="3468061" y="137053"/>
                  <a:pt x="3273399" y="122966"/>
                </a:cubicBezTo>
                <a:cubicBezTo>
                  <a:pt x="3078737" y="108879"/>
                  <a:pt x="2756007" y="-113958"/>
                  <a:pt x="2620256" y="76862"/>
                </a:cubicBezTo>
                <a:cubicBezTo>
                  <a:pt x="2484505" y="267682"/>
                  <a:pt x="2513960" y="987420"/>
                  <a:pt x="2458891" y="1267887"/>
                </a:cubicBezTo>
                <a:cubicBezTo>
                  <a:pt x="2403822" y="1548354"/>
                  <a:pt x="2353876" y="1682826"/>
                  <a:pt x="2289843" y="1759666"/>
                </a:cubicBezTo>
                <a:cubicBezTo>
                  <a:pt x="2225810" y="1836506"/>
                  <a:pt x="2156653" y="1730210"/>
                  <a:pt x="2074690" y="1728929"/>
                </a:cubicBezTo>
                <a:cubicBezTo>
                  <a:pt x="1992727" y="1727648"/>
                  <a:pt x="1891553" y="1749420"/>
                  <a:pt x="1798064" y="1751981"/>
                </a:cubicBezTo>
                <a:cubicBezTo>
                  <a:pt x="1704575" y="1754542"/>
                  <a:pt x="1607244" y="1743016"/>
                  <a:pt x="1513755" y="1744297"/>
                </a:cubicBezTo>
                <a:cubicBezTo>
                  <a:pt x="1420266" y="1745578"/>
                  <a:pt x="1331900" y="1757104"/>
                  <a:pt x="1237130" y="1759665"/>
                </a:cubicBezTo>
                <a:cubicBezTo>
                  <a:pt x="1142360" y="1762226"/>
                  <a:pt x="1053994" y="1753262"/>
                  <a:pt x="945137" y="1759665"/>
                </a:cubicBezTo>
                <a:cubicBezTo>
                  <a:pt x="836280" y="1766068"/>
                  <a:pt x="704370" y="1785278"/>
                  <a:pt x="583987" y="1798085"/>
                </a:cubicBezTo>
                <a:lnTo>
                  <a:pt x="0" y="18595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565456" y="1887789"/>
            <a:ext cx="7760874" cy="2009640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52301 h 1904490"/>
              <a:gd name="connsiteX1" fmla="*/ 7315200 w 7676350"/>
              <a:gd name="connsiteY1" fmla="*/ 1567776 h 1904490"/>
              <a:gd name="connsiteX2" fmla="*/ 6946367 w 7676350"/>
              <a:gd name="connsiteY2" fmla="*/ 1583145 h 1904490"/>
              <a:gd name="connsiteX3" fmla="*/ 6485325 w 7676350"/>
              <a:gd name="connsiteY3" fmla="*/ 1552409 h 1904490"/>
              <a:gd name="connsiteX4" fmla="*/ 6362380 w 7676350"/>
              <a:gd name="connsiteY4" fmla="*/ 153915 h 1904490"/>
              <a:gd name="connsiteX5" fmla="*/ 6008915 w 7676350"/>
              <a:gd name="connsiteY5" fmla="*/ 77074 h 1904490"/>
              <a:gd name="connsiteX6" fmla="*/ 5348088 w 7676350"/>
              <a:gd name="connsiteY6" fmla="*/ 207703 h 1904490"/>
              <a:gd name="connsiteX7" fmla="*/ 4272323 w 7676350"/>
              <a:gd name="connsiteY7" fmla="*/ 92441 h 1904490"/>
              <a:gd name="connsiteX8" fmla="*/ 4072538 w 7676350"/>
              <a:gd name="connsiteY8" fmla="*/ 1782930 h 1904490"/>
              <a:gd name="connsiteX9" fmla="*/ 3327187 w 7676350"/>
              <a:gd name="connsiteY9" fmla="*/ 1752194 h 1904490"/>
              <a:gd name="connsiteX10" fmla="*/ 2697096 w 7676350"/>
              <a:gd name="connsiteY10" fmla="*/ 1606197 h 1904490"/>
              <a:gd name="connsiteX11" fmla="*/ 2535732 w 7676350"/>
              <a:gd name="connsiteY11" fmla="*/ 1621565 h 1904490"/>
              <a:gd name="connsiteX12" fmla="*/ 2289843 w 7676350"/>
              <a:gd name="connsiteY12" fmla="*/ 1636934 h 1904490"/>
              <a:gd name="connsiteX13" fmla="*/ 2074690 w 7676350"/>
              <a:gd name="connsiteY13" fmla="*/ 1606197 h 1904490"/>
              <a:gd name="connsiteX14" fmla="*/ 1798064 w 7676350"/>
              <a:gd name="connsiteY14" fmla="*/ 1629249 h 1904490"/>
              <a:gd name="connsiteX15" fmla="*/ 1513755 w 7676350"/>
              <a:gd name="connsiteY15" fmla="*/ 1621565 h 1904490"/>
              <a:gd name="connsiteX16" fmla="*/ 1237130 w 7676350"/>
              <a:gd name="connsiteY16" fmla="*/ 1636933 h 1904490"/>
              <a:gd name="connsiteX17" fmla="*/ 945137 w 7676350"/>
              <a:gd name="connsiteY17" fmla="*/ 1636933 h 1904490"/>
              <a:gd name="connsiteX18" fmla="*/ 583987 w 7676350"/>
              <a:gd name="connsiteY18" fmla="*/ 1675353 h 1904490"/>
              <a:gd name="connsiteX19" fmla="*/ 0 w 7676350"/>
              <a:gd name="connsiteY19" fmla="*/ 1736825 h 1904490"/>
              <a:gd name="connsiteX0" fmla="*/ 7676350 w 7676350"/>
              <a:gd name="connsiteY0" fmla="*/ 1637665 h 1752956"/>
              <a:gd name="connsiteX1" fmla="*/ 7315200 w 7676350"/>
              <a:gd name="connsiteY1" fmla="*/ 1553140 h 1752956"/>
              <a:gd name="connsiteX2" fmla="*/ 6946367 w 7676350"/>
              <a:gd name="connsiteY2" fmla="*/ 1568509 h 1752956"/>
              <a:gd name="connsiteX3" fmla="*/ 6485325 w 7676350"/>
              <a:gd name="connsiteY3" fmla="*/ 1537773 h 1752956"/>
              <a:gd name="connsiteX4" fmla="*/ 6362380 w 7676350"/>
              <a:gd name="connsiteY4" fmla="*/ 139279 h 1752956"/>
              <a:gd name="connsiteX5" fmla="*/ 6008915 w 7676350"/>
              <a:gd name="connsiteY5" fmla="*/ 62438 h 1752956"/>
              <a:gd name="connsiteX6" fmla="*/ 5348088 w 7676350"/>
              <a:gd name="connsiteY6" fmla="*/ 193067 h 1752956"/>
              <a:gd name="connsiteX7" fmla="*/ 4272323 w 7676350"/>
              <a:gd name="connsiteY7" fmla="*/ 77805 h 1752956"/>
              <a:gd name="connsiteX8" fmla="*/ 3818965 w 7676350"/>
              <a:gd name="connsiteY8" fmla="*/ 1560825 h 1752956"/>
              <a:gd name="connsiteX9" fmla="*/ 3327187 w 7676350"/>
              <a:gd name="connsiteY9" fmla="*/ 1737558 h 1752956"/>
              <a:gd name="connsiteX10" fmla="*/ 2697096 w 7676350"/>
              <a:gd name="connsiteY10" fmla="*/ 1591561 h 1752956"/>
              <a:gd name="connsiteX11" fmla="*/ 2535732 w 7676350"/>
              <a:gd name="connsiteY11" fmla="*/ 1606929 h 1752956"/>
              <a:gd name="connsiteX12" fmla="*/ 2289843 w 7676350"/>
              <a:gd name="connsiteY12" fmla="*/ 1622298 h 1752956"/>
              <a:gd name="connsiteX13" fmla="*/ 2074690 w 7676350"/>
              <a:gd name="connsiteY13" fmla="*/ 1591561 h 1752956"/>
              <a:gd name="connsiteX14" fmla="*/ 1798064 w 7676350"/>
              <a:gd name="connsiteY14" fmla="*/ 1614613 h 1752956"/>
              <a:gd name="connsiteX15" fmla="*/ 1513755 w 7676350"/>
              <a:gd name="connsiteY15" fmla="*/ 1606929 h 1752956"/>
              <a:gd name="connsiteX16" fmla="*/ 1237130 w 7676350"/>
              <a:gd name="connsiteY16" fmla="*/ 1622297 h 1752956"/>
              <a:gd name="connsiteX17" fmla="*/ 945137 w 7676350"/>
              <a:gd name="connsiteY17" fmla="*/ 1622297 h 1752956"/>
              <a:gd name="connsiteX18" fmla="*/ 583987 w 7676350"/>
              <a:gd name="connsiteY18" fmla="*/ 1660717 h 1752956"/>
              <a:gd name="connsiteX19" fmla="*/ 0 w 7676350"/>
              <a:gd name="connsiteY19" fmla="*/ 1722189 h 1752956"/>
              <a:gd name="connsiteX0" fmla="*/ 7676350 w 7676350"/>
              <a:gd name="connsiteY0" fmla="*/ 1685771 h 1801062"/>
              <a:gd name="connsiteX1" fmla="*/ 7315200 w 7676350"/>
              <a:gd name="connsiteY1" fmla="*/ 1601246 h 1801062"/>
              <a:gd name="connsiteX2" fmla="*/ 6946367 w 7676350"/>
              <a:gd name="connsiteY2" fmla="*/ 1616615 h 1801062"/>
              <a:gd name="connsiteX3" fmla="*/ 6485325 w 7676350"/>
              <a:gd name="connsiteY3" fmla="*/ 1585879 h 1801062"/>
              <a:gd name="connsiteX4" fmla="*/ 6362380 w 7676350"/>
              <a:gd name="connsiteY4" fmla="*/ 187385 h 1801062"/>
              <a:gd name="connsiteX5" fmla="*/ 6008915 w 7676350"/>
              <a:gd name="connsiteY5" fmla="*/ 110544 h 1801062"/>
              <a:gd name="connsiteX6" fmla="*/ 5025359 w 7676350"/>
              <a:gd name="connsiteY6" fmla="*/ 79808 h 1801062"/>
              <a:gd name="connsiteX7" fmla="*/ 4272323 w 7676350"/>
              <a:gd name="connsiteY7" fmla="*/ 125911 h 1801062"/>
              <a:gd name="connsiteX8" fmla="*/ 3818965 w 7676350"/>
              <a:gd name="connsiteY8" fmla="*/ 1608931 h 1801062"/>
              <a:gd name="connsiteX9" fmla="*/ 3327187 w 7676350"/>
              <a:gd name="connsiteY9" fmla="*/ 1785664 h 1801062"/>
              <a:gd name="connsiteX10" fmla="*/ 2697096 w 7676350"/>
              <a:gd name="connsiteY10" fmla="*/ 1639667 h 1801062"/>
              <a:gd name="connsiteX11" fmla="*/ 2535732 w 7676350"/>
              <a:gd name="connsiteY11" fmla="*/ 1655035 h 1801062"/>
              <a:gd name="connsiteX12" fmla="*/ 2289843 w 7676350"/>
              <a:gd name="connsiteY12" fmla="*/ 1670404 h 1801062"/>
              <a:gd name="connsiteX13" fmla="*/ 2074690 w 7676350"/>
              <a:gd name="connsiteY13" fmla="*/ 1639667 h 1801062"/>
              <a:gd name="connsiteX14" fmla="*/ 1798064 w 7676350"/>
              <a:gd name="connsiteY14" fmla="*/ 1662719 h 1801062"/>
              <a:gd name="connsiteX15" fmla="*/ 1513755 w 7676350"/>
              <a:gd name="connsiteY15" fmla="*/ 1655035 h 1801062"/>
              <a:gd name="connsiteX16" fmla="*/ 1237130 w 7676350"/>
              <a:gd name="connsiteY16" fmla="*/ 1670403 h 1801062"/>
              <a:gd name="connsiteX17" fmla="*/ 945137 w 7676350"/>
              <a:gd name="connsiteY17" fmla="*/ 1670403 h 1801062"/>
              <a:gd name="connsiteX18" fmla="*/ 583987 w 7676350"/>
              <a:gd name="connsiteY18" fmla="*/ 1708823 h 1801062"/>
              <a:gd name="connsiteX19" fmla="*/ 0 w 7676350"/>
              <a:gd name="connsiteY19" fmla="*/ 1770295 h 1801062"/>
              <a:gd name="connsiteX0" fmla="*/ 7676350 w 7676350"/>
              <a:gd name="connsiteY0" fmla="*/ 1701658 h 1816949"/>
              <a:gd name="connsiteX1" fmla="*/ 7315200 w 7676350"/>
              <a:gd name="connsiteY1" fmla="*/ 1617133 h 1816949"/>
              <a:gd name="connsiteX2" fmla="*/ 6946367 w 7676350"/>
              <a:gd name="connsiteY2" fmla="*/ 1632502 h 1816949"/>
              <a:gd name="connsiteX3" fmla="*/ 6485325 w 7676350"/>
              <a:gd name="connsiteY3" fmla="*/ 1601766 h 1816949"/>
              <a:gd name="connsiteX4" fmla="*/ 5809130 w 7676350"/>
              <a:gd name="connsiteY4" fmla="*/ 1678607 h 1816949"/>
              <a:gd name="connsiteX5" fmla="*/ 6008915 w 7676350"/>
              <a:gd name="connsiteY5" fmla="*/ 126431 h 1816949"/>
              <a:gd name="connsiteX6" fmla="*/ 5025359 w 7676350"/>
              <a:gd name="connsiteY6" fmla="*/ 95695 h 1816949"/>
              <a:gd name="connsiteX7" fmla="*/ 4272323 w 7676350"/>
              <a:gd name="connsiteY7" fmla="*/ 141798 h 1816949"/>
              <a:gd name="connsiteX8" fmla="*/ 3818965 w 7676350"/>
              <a:gd name="connsiteY8" fmla="*/ 1624818 h 1816949"/>
              <a:gd name="connsiteX9" fmla="*/ 3327187 w 7676350"/>
              <a:gd name="connsiteY9" fmla="*/ 1801551 h 1816949"/>
              <a:gd name="connsiteX10" fmla="*/ 2697096 w 7676350"/>
              <a:gd name="connsiteY10" fmla="*/ 1655554 h 1816949"/>
              <a:gd name="connsiteX11" fmla="*/ 2535732 w 7676350"/>
              <a:gd name="connsiteY11" fmla="*/ 1670922 h 1816949"/>
              <a:gd name="connsiteX12" fmla="*/ 2289843 w 7676350"/>
              <a:gd name="connsiteY12" fmla="*/ 1686291 h 1816949"/>
              <a:gd name="connsiteX13" fmla="*/ 2074690 w 7676350"/>
              <a:gd name="connsiteY13" fmla="*/ 1655554 h 1816949"/>
              <a:gd name="connsiteX14" fmla="*/ 1798064 w 7676350"/>
              <a:gd name="connsiteY14" fmla="*/ 1678606 h 1816949"/>
              <a:gd name="connsiteX15" fmla="*/ 1513755 w 7676350"/>
              <a:gd name="connsiteY15" fmla="*/ 1670922 h 1816949"/>
              <a:gd name="connsiteX16" fmla="*/ 1237130 w 7676350"/>
              <a:gd name="connsiteY16" fmla="*/ 1686290 h 1816949"/>
              <a:gd name="connsiteX17" fmla="*/ 945137 w 7676350"/>
              <a:gd name="connsiteY17" fmla="*/ 1686290 h 1816949"/>
              <a:gd name="connsiteX18" fmla="*/ 583987 w 7676350"/>
              <a:gd name="connsiteY18" fmla="*/ 1724710 h 1816949"/>
              <a:gd name="connsiteX19" fmla="*/ 0 w 7676350"/>
              <a:gd name="connsiteY19" fmla="*/ 1786182 h 1816949"/>
              <a:gd name="connsiteX0" fmla="*/ 7676350 w 7676350"/>
              <a:gd name="connsiteY0" fmla="*/ 1776646 h 1891937"/>
              <a:gd name="connsiteX1" fmla="*/ 7315200 w 7676350"/>
              <a:gd name="connsiteY1" fmla="*/ 1692121 h 1891937"/>
              <a:gd name="connsiteX2" fmla="*/ 6946367 w 7676350"/>
              <a:gd name="connsiteY2" fmla="*/ 1707490 h 1891937"/>
              <a:gd name="connsiteX3" fmla="*/ 6485325 w 7676350"/>
              <a:gd name="connsiteY3" fmla="*/ 1676754 h 1891937"/>
              <a:gd name="connsiteX4" fmla="*/ 5809130 w 7676350"/>
              <a:gd name="connsiteY4" fmla="*/ 1753595 h 1891937"/>
              <a:gd name="connsiteX5" fmla="*/ 5148303 w 7676350"/>
              <a:gd name="connsiteY5" fmla="*/ 1761278 h 1891937"/>
              <a:gd name="connsiteX6" fmla="*/ 5025359 w 7676350"/>
              <a:gd name="connsiteY6" fmla="*/ 170683 h 1891937"/>
              <a:gd name="connsiteX7" fmla="*/ 4272323 w 7676350"/>
              <a:gd name="connsiteY7" fmla="*/ 216786 h 1891937"/>
              <a:gd name="connsiteX8" fmla="*/ 3818965 w 7676350"/>
              <a:gd name="connsiteY8" fmla="*/ 1699806 h 1891937"/>
              <a:gd name="connsiteX9" fmla="*/ 3327187 w 7676350"/>
              <a:gd name="connsiteY9" fmla="*/ 1876539 h 1891937"/>
              <a:gd name="connsiteX10" fmla="*/ 2697096 w 7676350"/>
              <a:gd name="connsiteY10" fmla="*/ 1730542 h 1891937"/>
              <a:gd name="connsiteX11" fmla="*/ 2535732 w 7676350"/>
              <a:gd name="connsiteY11" fmla="*/ 1745910 h 1891937"/>
              <a:gd name="connsiteX12" fmla="*/ 2289843 w 7676350"/>
              <a:gd name="connsiteY12" fmla="*/ 1761279 h 1891937"/>
              <a:gd name="connsiteX13" fmla="*/ 2074690 w 7676350"/>
              <a:gd name="connsiteY13" fmla="*/ 1730542 h 1891937"/>
              <a:gd name="connsiteX14" fmla="*/ 1798064 w 7676350"/>
              <a:gd name="connsiteY14" fmla="*/ 1753594 h 1891937"/>
              <a:gd name="connsiteX15" fmla="*/ 1513755 w 7676350"/>
              <a:gd name="connsiteY15" fmla="*/ 1745910 h 1891937"/>
              <a:gd name="connsiteX16" fmla="*/ 1237130 w 7676350"/>
              <a:gd name="connsiteY16" fmla="*/ 1761278 h 1891937"/>
              <a:gd name="connsiteX17" fmla="*/ 945137 w 7676350"/>
              <a:gd name="connsiteY17" fmla="*/ 1761278 h 1891937"/>
              <a:gd name="connsiteX18" fmla="*/ 583987 w 7676350"/>
              <a:gd name="connsiteY18" fmla="*/ 1799698 h 1891937"/>
              <a:gd name="connsiteX19" fmla="*/ 0 w 7676350"/>
              <a:gd name="connsiteY19" fmla="*/ 1861170 h 1891937"/>
              <a:gd name="connsiteX0" fmla="*/ 7676350 w 7676350"/>
              <a:gd name="connsiteY0" fmla="*/ 1776646 h 1909253"/>
              <a:gd name="connsiteX1" fmla="*/ 7315200 w 7676350"/>
              <a:gd name="connsiteY1" fmla="*/ 1692121 h 1909253"/>
              <a:gd name="connsiteX2" fmla="*/ 6946367 w 7676350"/>
              <a:gd name="connsiteY2" fmla="*/ 1707490 h 1909253"/>
              <a:gd name="connsiteX3" fmla="*/ 6485325 w 7676350"/>
              <a:gd name="connsiteY3" fmla="*/ 1676754 h 1909253"/>
              <a:gd name="connsiteX4" fmla="*/ 5985863 w 7676350"/>
              <a:gd name="connsiteY4" fmla="*/ 1830435 h 1909253"/>
              <a:gd name="connsiteX5" fmla="*/ 5148303 w 7676350"/>
              <a:gd name="connsiteY5" fmla="*/ 1761278 h 1909253"/>
              <a:gd name="connsiteX6" fmla="*/ 5025359 w 7676350"/>
              <a:gd name="connsiteY6" fmla="*/ 170683 h 1909253"/>
              <a:gd name="connsiteX7" fmla="*/ 4272323 w 7676350"/>
              <a:gd name="connsiteY7" fmla="*/ 216786 h 1909253"/>
              <a:gd name="connsiteX8" fmla="*/ 3818965 w 7676350"/>
              <a:gd name="connsiteY8" fmla="*/ 1699806 h 1909253"/>
              <a:gd name="connsiteX9" fmla="*/ 3327187 w 7676350"/>
              <a:gd name="connsiteY9" fmla="*/ 1876539 h 1909253"/>
              <a:gd name="connsiteX10" fmla="*/ 2697096 w 7676350"/>
              <a:gd name="connsiteY10" fmla="*/ 1730542 h 1909253"/>
              <a:gd name="connsiteX11" fmla="*/ 2535732 w 7676350"/>
              <a:gd name="connsiteY11" fmla="*/ 1745910 h 1909253"/>
              <a:gd name="connsiteX12" fmla="*/ 2289843 w 7676350"/>
              <a:gd name="connsiteY12" fmla="*/ 1761279 h 1909253"/>
              <a:gd name="connsiteX13" fmla="*/ 2074690 w 7676350"/>
              <a:gd name="connsiteY13" fmla="*/ 1730542 h 1909253"/>
              <a:gd name="connsiteX14" fmla="*/ 1798064 w 7676350"/>
              <a:gd name="connsiteY14" fmla="*/ 1753594 h 1909253"/>
              <a:gd name="connsiteX15" fmla="*/ 1513755 w 7676350"/>
              <a:gd name="connsiteY15" fmla="*/ 1745910 h 1909253"/>
              <a:gd name="connsiteX16" fmla="*/ 1237130 w 7676350"/>
              <a:gd name="connsiteY16" fmla="*/ 1761278 h 1909253"/>
              <a:gd name="connsiteX17" fmla="*/ 945137 w 7676350"/>
              <a:gd name="connsiteY17" fmla="*/ 1761278 h 1909253"/>
              <a:gd name="connsiteX18" fmla="*/ 583987 w 7676350"/>
              <a:gd name="connsiteY18" fmla="*/ 1799698 h 1909253"/>
              <a:gd name="connsiteX19" fmla="*/ 0 w 7676350"/>
              <a:gd name="connsiteY19" fmla="*/ 1861170 h 1909253"/>
              <a:gd name="connsiteX0" fmla="*/ 7676350 w 7676350"/>
              <a:gd name="connsiteY0" fmla="*/ 1776646 h 1904754"/>
              <a:gd name="connsiteX1" fmla="*/ 7315200 w 7676350"/>
              <a:gd name="connsiteY1" fmla="*/ 1692121 h 1904754"/>
              <a:gd name="connsiteX2" fmla="*/ 6946367 w 7676350"/>
              <a:gd name="connsiteY2" fmla="*/ 1707490 h 1904754"/>
              <a:gd name="connsiteX3" fmla="*/ 6531429 w 7676350"/>
              <a:gd name="connsiteY3" fmla="*/ 1768962 h 1904754"/>
              <a:gd name="connsiteX4" fmla="*/ 5985863 w 7676350"/>
              <a:gd name="connsiteY4" fmla="*/ 1830435 h 1904754"/>
              <a:gd name="connsiteX5" fmla="*/ 5148303 w 7676350"/>
              <a:gd name="connsiteY5" fmla="*/ 1761278 h 1904754"/>
              <a:gd name="connsiteX6" fmla="*/ 5025359 w 7676350"/>
              <a:gd name="connsiteY6" fmla="*/ 170683 h 1904754"/>
              <a:gd name="connsiteX7" fmla="*/ 4272323 w 7676350"/>
              <a:gd name="connsiteY7" fmla="*/ 216786 h 1904754"/>
              <a:gd name="connsiteX8" fmla="*/ 3818965 w 7676350"/>
              <a:gd name="connsiteY8" fmla="*/ 1699806 h 1904754"/>
              <a:gd name="connsiteX9" fmla="*/ 3327187 w 7676350"/>
              <a:gd name="connsiteY9" fmla="*/ 1876539 h 1904754"/>
              <a:gd name="connsiteX10" fmla="*/ 2697096 w 7676350"/>
              <a:gd name="connsiteY10" fmla="*/ 1730542 h 1904754"/>
              <a:gd name="connsiteX11" fmla="*/ 2535732 w 7676350"/>
              <a:gd name="connsiteY11" fmla="*/ 1745910 h 1904754"/>
              <a:gd name="connsiteX12" fmla="*/ 2289843 w 7676350"/>
              <a:gd name="connsiteY12" fmla="*/ 1761279 h 1904754"/>
              <a:gd name="connsiteX13" fmla="*/ 2074690 w 7676350"/>
              <a:gd name="connsiteY13" fmla="*/ 1730542 h 1904754"/>
              <a:gd name="connsiteX14" fmla="*/ 1798064 w 7676350"/>
              <a:gd name="connsiteY14" fmla="*/ 1753594 h 1904754"/>
              <a:gd name="connsiteX15" fmla="*/ 1513755 w 7676350"/>
              <a:gd name="connsiteY15" fmla="*/ 1745910 h 1904754"/>
              <a:gd name="connsiteX16" fmla="*/ 1237130 w 7676350"/>
              <a:gd name="connsiteY16" fmla="*/ 1761278 h 1904754"/>
              <a:gd name="connsiteX17" fmla="*/ 945137 w 7676350"/>
              <a:gd name="connsiteY17" fmla="*/ 1761278 h 1904754"/>
              <a:gd name="connsiteX18" fmla="*/ 583987 w 7676350"/>
              <a:gd name="connsiteY18" fmla="*/ 1799698 h 1904754"/>
              <a:gd name="connsiteX19" fmla="*/ 0 w 7676350"/>
              <a:gd name="connsiteY19" fmla="*/ 1861170 h 1904754"/>
              <a:gd name="connsiteX0" fmla="*/ 7676350 w 7676350"/>
              <a:gd name="connsiteY0" fmla="*/ 1776646 h 2012718"/>
              <a:gd name="connsiteX1" fmla="*/ 7315200 w 7676350"/>
              <a:gd name="connsiteY1" fmla="*/ 1692121 h 2012718"/>
              <a:gd name="connsiteX2" fmla="*/ 6946367 w 7676350"/>
              <a:gd name="connsiteY2" fmla="*/ 1707490 h 2012718"/>
              <a:gd name="connsiteX3" fmla="*/ 6531429 w 7676350"/>
              <a:gd name="connsiteY3" fmla="*/ 1768962 h 2012718"/>
              <a:gd name="connsiteX4" fmla="*/ 5985863 w 7676350"/>
              <a:gd name="connsiteY4" fmla="*/ 1830435 h 2012718"/>
              <a:gd name="connsiteX5" fmla="*/ 5148303 w 7676350"/>
              <a:gd name="connsiteY5" fmla="*/ 1761278 h 2012718"/>
              <a:gd name="connsiteX6" fmla="*/ 5025359 w 7676350"/>
              <a:gd name="connsiteY6" fmla="*/ 170683 h 2012718"/>
              <a:gd name="connsiteX7" fmla="*/ 4272323 w 7676350"/>
              <a:gd name="connsiteY7" fmla="*/ 216786 h 2012718"/>
              <a:gd name="connsiteX8" fmla="*/ 3818965 w 7676350"/>
              <a:gd name="connsiteY8" fmla="*/ 1699806 h 2012718"/>
              <a:gd name="connsiteX9" fmla="*/ 3327187 w 7676350"/>
              <a:gd name="connsiteY9" fmla="*/ 1876539 h 2012718"/>
              <a:gd name="connsiteX10" fmla="*/ 2620256 w 7676350"/>
              <a:gd name="connsiteY10" fmla="*/ 78475 h 2012718"/>
              <a:gd name="connsiteX11" fmla="*/ 2535732 w 7676350"/>
              <a:gd name="connsiteY11" fmla="*/ 1745910 h 2012718"/>
              <a:gd name="connsiteX12" fmla="*/ 2289843 w 7676350"/>
              <a:gd name="connsiteY12" fmla="*/ 1761279 h 2012718"/>
              <a:gd name="connsiteX13" fmla="*/ 2074690 w 7676350"/>
              <a:gd name="connsiteY13" fmla="*/ 1730542 h 2012718"/>
              <a:gd name="connsiteX14" fmla="*/ 1798064 w 7676350"/>
              <a:gd name="connsiteY14" fmla="*/ 1753594 h 2012718"/>
              <a:gd name="connsiteX15" fmla="*/ 1513755 w 7676350"/>
              <a:gd name="connsiteY15" fmla="*/ 1745910 h 2012718"/>
              <a:gd name="connsiteX16" fmla="*/ 1237130 w 7676350"/>
              <a:gd name="connsiteY16" fmla="*/ 1761278 h 2012718"/>
              <a:gd name="connsiteX17" fmla="*/ 945137 w 7676350"/>
              <a:gd name="connsiteY17" fmla="*/ 1761278 h 2012718"/>
              <a:gd name="connsiteX18" fmla="*/ 583987 w 7676350"/>
              <a:gd name="connsiteY18" fmla="*/ 1799698 h 2012718"/>
              <a:gd name="connsiteX19" fmla="*/ 0 w 7676350"/>
              <a:gd name="connsiteY19" fmla="*/ 1861170 h 2012718"/>
              <a:gd name="connsiteX0" fmla="*/ 7676350 w 7676350"/>
              <a:gd name="connsiteY0" fmla="*/ 1831690 h 1959798"/>
              <a:gd name="connsiteX1" fmla="*/ 7315200 w 7676350"/>
              <a:gd name="connsiteY1" fmla="*/ 1747165 h 1959798"/>
              <a:gd name="connsiteX2" fmla="*/ 6946367 w 7676350"/>
              <a:gd name="connsiteY2" fmla="*/ 1762534 h 1959798"/>
              <a:gd name="connsiteX3" fmla="*/ 6531429 w 7676350"/>
              <a:gd name="connsiteY3" fmla="*/ 1824006 h 1959798"/>
              <a:gd name="connsiteX4" fmla="*/ 5985863 w 7676350"/>
              <a:gd name="connsiteY4" fmla="*/ 1885479 h 1959798"/>
              <a:gd name="connsiteX5" fmla="*/ 5148303 w 7676350"/>
              <a:gd name="connsiteY5" fmla="*/ 1816322 h 1959798"/>
              <a:gd name="connsiteX6" fmla="*/ 5025359 w 7676350"/>
              <a:gd name="connsiteY6" fmla="*/ 225727 h 1959798"/>
              <a:gd name="connsiteX7" fmla="*/ 4272323 w 7676350"/>
              <a:gd name="connsiteY7" fmla="*/ 271830 h 1959798"/>
              <a:gd name="connsiteX8" fmla="*/ 3818965 w 7676350"/>
              <a:gd name="connsiteY8" fmla="*/ 1754850 h 1959798"/>
              <a:gd name="connsiteX9" fmla="*/ 3296451 w 7676350"/>
              <a:gd name="connsiteY9" fmla="*/ 287199 h 1959798"/>
              <a:gd name="connsiteX10" fmla="*/ 2620256 w 7676350"/>
              <a:gd name="connsiteY10" fmla="*/ 133519 h 1959798"/>
              <a:gd name="connsiteX11" fmla="*/ 2535732 w 7676350"/>
              <a:gd name="connsiteY11" fmla="*/ 1800954 h 1959798"/>
              <a:gd name="connsiteX12" fmla="*/ 2289843 w 7676350"/>
              <a:gd name="connsiteY12" fmla="*/ 1816323 h 1959798"/>
              <a:gd name="connsiteX13" fmla="*/ 2074690 w 7676350"/>
              <a:gd name="connsiteY13" fmla="*/ 1785586 h 1959798"/>
              <a:gd name="connsiteX14" fmla="*/ 1798064 w 7676350"/>
              <a:gd name="connsiteY14" fmla="*/ 1808638 h 1959798"/>
              <a:gd name="connsiteX15" fmla="*/ 1513755 w 7676350"/>
              <a:gd name="connsiteY15" fmla="*/ 1800954 h 1959798"/>
              <a:gd name="connsiteX16" fmla="*/ 1237130 w 7676350"/>
              <a:gd name="connsiteY16" fmla="*/ 1816322 h 1959798"/>
              <a:gd name="connsiteX17" fmla="*/ 945137 w 7676350"/>
              <a:gd name="connsiteY17" fmla="*/ 1816322 h 1959798"/>
              <a:gd name="connsiteX18" fmla="*/ 583987 w 7676350"/>
              <a:gd name="connsiteY18" fmla="*/ 1854742 h 1959798"/>
              <a:gd name="connsiteX19" fmla="*/ 0 w 7676350"/>
              <a:gd name="connsiteY19" fmla="*/ 1916214 h 1959798"/>
              <a:gd name="connsiteX0" fmla="*/ 7676350 w 7676350"/>
              <a:gd name="connsiteY0" fmla="*/ 1782643 h 1910751"/>
              <a:gd name="connsiteX1" fmla="*/ 7315200 w 7676350"/>
              <a:gd name="connsiteY1" fmla="*/ 1698118 h 1910751"/>
              <a:gd name="connsiteX2" fmla="*/ 6946367 w 7676350"/>
              <a:gd name="connsiteY2" fmla="*/ 1713487 h 1910751"/>
              <a:gd name="connsiteX3" fmla="*/ 6531429 w 7676350"/>
              <a:gd name="connsiteY3" fmla="*/ 1774959 h 1910751"/>
              <a:gd name="connsiteX4" fmla="*/ 5985863 w 7676350"/>
              <a:gd name="connsiteY4" fmla="*/ 1836432 h 1910751"/>
              <a:gd name="connsiteX5" fmla="*/ 5148303 w 7676350"/>
              <a:gd name="connsiteY5" fmla="*/ 1767275 h 1910751"/>
              <a:gd name="connsiteX6" fmla="*/ 5025359 w 7676350"/>
              <a:gd name="connsiteY6" fmla="*/ 176680 h 1910751"/>
              <a:gd name="connsiteX7" fmla="*/ 4272323 w 7676350"/>
              <a:gd name="connsiteY7" fmla="*/ 222783 h 1910751"/>
              <a:gd name="connsiteX8" fmla="*/ 3788229 w 7676350"/>
              <a:gd name="connsiteY8" fmla="*/ 168996 h 1910751"/>
              <a:gd name="connsiteX9" fmla="*/ 3296451 w 7676350"/>
              <a:gd name="connsiteY9" fmla="*/ 238152 h 1910751"/>
              <a:gd name="connsiteX10" fmla="*/ 2620256 w 7676350"/>
              <a:gd name="connsiteY10" fmla="*/ 84472 h 1910751"/>
              <a:gd name="connsiteX11" fmla="*/ 2535732 w 7676350"/>
              <a:gd name="connsiteY11" fmla="*/ 1751907 h 1910751"/>
              <a:gd name="connsiteX12" fmla="*/ 2289843 w 7676350"/>
              <a:gd name="connsiteY12" fmla="*/ 1767276 h 1910751"/>
              <a:gd name="connsiteX13" fmla="*/ 2074690 w 7676350"/>
              <a:gd name="connsiteY13" fmla="*/ 1736539 h 1910751"/>
              <a:gd name="connsiteX14" fmla="*/ 1798064 w 7676350"/>
              <a:gd name="connsiteY14" fmla="*/ 1759591 h 1910751"/>
              <a:gd name="connsiteX15" fmla="*/ 1513755 w 7676350"/>
              <a:gd name="connsiteY15" fmla="*/ 1751907 h 1910751"/>
              <a:gd name="connsiteX16" fmla="*/ 1237130 w 7676350"/>
              <a:gd name="connsiteY16" fmla="*/ 1767275 h 1910751"/>
              <a:gd name="connsiteX17" fmla="*/ 945137 w 7676350"/>
              <a:gd name="connsiteY17" fmla="*/ 1767275 h 1910751"/>
              <a:gd name="connsiteX18" fmla="*/ 583987 w 7676350"/>
              <a:gd name="connsiteY18" fmla="*/ 1805695 h 1910751"/>
              <a:gd name="connsiteX19" fmla="*/ 0 w 7676350"/>
              <a:gd name="connsiteY19" fmla="*/ 1867167 h 1910751"/>
              <a:gd name="connsiteX0" fmla="*/ 7676350 w 7676350"/>
              <a:gd name="connsiteY0" fmla="*/ 1810085 h 1938193"/>
              <a:gd name="connsiteX1" fmla="*/ 7315200 w 7676350"/>
              <a:gd name="connsiteY1" fmla="*/ 1725560 h 1938193"/>
              <a:gd name="connsiteX2" fmla="*/ 6946367 w 7676350"/>
              <a:gd name="connsiteY2" fmla="*/ 1740929 h 1938193"/>
              <a:gd name="connsiteX3" fmla="*/ 6531429 w 7676350"/>
              <a:gd name="connsiteY3" fmla="*/ 1802401 h 1938193"/>
              <a:gd name="connsiteX4" fmla="*/ 5985863 w 7676350"/>
              <a:gd name="connsiteY4" fmla="*/ 1863874 h 1938193"/>
              <a:gd name="connsiteX5" fmla="*/ 5148303 w 7676350"/>
              <a:gd name="connsiteY5" fmla="*/ 1794717 h 1938193"/>
              <a:gd name="connsiteX6" fmla="*/ 5025359 w 7676350"/>
              <a:gd name="connsiteY6" fmla="*/ 204122 h 1938193"/>
              <a:gd name="connsiteX7" fmla="*/ 4272323 w 7676350"/>
              <a:gd name="connsiteY7" fmla="*/ 250225 h 1938193"/>
              <a:gd name="connsiteX8" fmla="*/ 3788229 w 7676350"/>
              <a:gd name="connsiteY8" fmla="*/ 196438 h 1938193"/>
              <a:gd name="connsiteX9" fmla="*/ 3273399 w 7676350"/>
              <a:gd name="connsiteY9" fmla="*/ 158018 h 1938193"/>
              <a:gd name="connsiteX10" fmla="*/ 2620256 w 7676350"/>
              <a:gd name="connsiteY10" fmla="*/ 111914 h 1938193"/>
              <a:gd name="connsiteX11" fmla="*/ 2535732 w 7676350"/>
              <a:gd name="connsiteY11" fmla="*/ 1779349 h 1938193"/>
              <a:gd name="connsiteX12" fmla="*/ 2289843 w 7676350"/>
              <a:gd name="connsiteY12" fmla="*/ 1794718 h 1938193"/>
              <a:gd name="connsiteX13" fmla="*/ 2074690 w 7676350"/>
              <a:gd name="connsiteY13" fmla="*/ 1763981 h 1938193"/>
              <a:gd name="connsiteX14" fmla="*/ 1798064 w 7676350"/>
              <a:gd name="connsiteY14" fmla="*/ 1787033 h 1938193"/>
              <a:gd name="connsiteX15" fmla="*/ 1513755 w 7676350"/>
              <a:gd name="connsiteY15" fmla="*/ 1779349 h 1938193"/>
              <a:gd name="connsiteX16" fmla="*/ 1237130 w 7676350"/>
              <a:gd name="connsiteY16" fmla="*/ 1794717 h 1938193"/>
              <a:gd name="connsiteX17" fmla="*/ 945137 w 7676350"/>
              <a:gd name="connsiteY17" fmla="*/ 1794717 h 1938193"/>
              <a:gd name="connsiteX18" fmla="*/ 583987 w 7676350"/>
              <a:gd name="connsiteY18" fmla="*/ 1833137 h 1938193"/>
              <a:gd name="connsiteX19" fmla="*/ 0 w 7676350"/>
              <a:gd name="connsiteY19" fmla="*/ 1894609 h 1938193"/>
              <a:gd name="connsiteX0" fmla="*/ 7676350 w 7676350"/>
              <a:gd name="connsiteY0" fmla="*/ 1775033 h 1903141"/>
              <a:gd name="connsiteX1" fmla="*/ 7315200 w 7676350"/>
              <a:gd name="connsiteY1" fmla="*/ 1690508 h 1903141"/>
              <a:gd name="connsiteX2" fmla="*/ 6946367 w 7676350"/>
              <a:gd name="connsiteY2" fmla="*/ 1705877 h 1903141"/>
              <a:gd name="connsiteX3" fmla="*/ 6531429 w 7676350"/>
              <a:gd name="connsiteY3" fmla="*/ 1767349 h 1903141"/>
              <a:gd name="connsiteX4" fmla="*/ 5985863 w 7676350"/>
              <a:gd name="connsiteY4" fmla="*/ 1828822 h 1903141"/>
              <a:gd name="connsiteX5" fmla="*/ 5148303 w 7676350"/>
              <a:gd name="connsiteY5" fmla="*/ 1759665 h 1903141"/>
              <a:gd name="connsiteX6" fmla="*/ 5025359 w 7676350"/>
              <a:gd name="connsiteY6" fmla="*/ 169070 h 1903141"/>
              <a:gd name="connsiteX7" fmla="*/ 4272323 w 7676350"/>
              <a:gd name="connsiteY7" fmla="*/ 215173 h 1903141"/>
              <a:gd name="connsiteX8" fmla="*/ 3788229 w 7676350"/>
              <a:gd name="connsiteY8" fmla="*/ 161386 h 1903141"/>
              <a:gd name="connsiteX9" fmla="*/ 3273399 w 7676350"/>
              <a:gd name="connsiteY9" fmla="*/ 122966 h 1903141"/>
              <a:gd name="connsiteX10" fmla="*/ 2620256 w 7676350"/>
              <a:gd name="connsiteY10" fmla="*/ 76862 h 1903141"/>
              <a:gd name="connsiteX11" fmla="*/ 2458891 w 7676350"/>
              <a:gd name="connsiteY11" fmla="*/ 1267887 h 1903141"/>
              <a:gd name="connsiteX12" fmla="*/ 2289843 w 7676350"/>
              <a:gd name="connsiteY12" fmla="*/ 1759666 h 1903141"/>
              <a:gd name="connsiteX13" fmla="*/ 2074690 w 7676350"/>
              <a:gd name="connsiteY13" fmla="*/ 1728929 h 1903141"/>
              <a:gd name="connsiteX14" fmla="*/ 1798064 w 7676350"/>
              <a:gd name="connsiteY14" fmla="*/ 1751981 h 1903141"/>
              <a:gd name="connsiteX15" fmla="*/ 1513755 w 7676350"/>
              <a:gd name="connsiteY15" fmla="*/ 1744297 h 1903141"/>
              <a:gd name="connsiteX16" fmla="*/ 1237130 w 7676350"/>
              <a:gd name="connsiteY16" fmla="*/ 1759665 h 1903141"/>
              <a:gd name="connsiteX17" fmla="*/ 945137 w 7676350"/>
              <a:gd name="connsiteY17" fmla="*/ 1759665 h 1903141"/>
              <a:gd name="connsiteX18" fmla="*/ 583987 w 7676350"/>
              <a:gd name="connsiteY18" fmla="*/ 1798085 h 1903141"/>
              <a:gd name="connsiteX19" fmla="*/ 0 w 7676350"/>
              <a:gd name="connsiteY19" fmla="*/ 1859557 h 1903141"/>
              <a:gd name="connsiteX0" fmla="*/ 7676350 w 7676350"/>
              <a:gd name="connsiteY0" fmla="*/ 1775033 h 1903141"/>
              <a:gd name="connsiteX1" fmla="*/ 7315200 w 7676350"/>
              <a:gd name="connsiteY1" fmla="*/ 1690508 h 1903141"/>
              <a:gd name="connsiteX2" fmla="*/ 6946367 w 7676350"/>
              <a:gd name="connsiteY2" fmla="*/ 1705877 h 1903141"/>
              <a:gd name="connsiteX3" fmla="*/ 6531429 w 7676350"/>
              <a:gd name="connsiteY3" fmla="*/ 1767349 h 1903141"/>
              <a:gd name="connsiteX4" fmla="*/ 5985863 w 7676350"/>
              <a:gd name="connsiteY4" fmla="*/ 1828822 h 1903141"/>
              <a:gd name="connsiteX5" fmla="*/ 5148303 w 7676350"/>
              <a:gd name="connsiteY5" fmla="*/ 1759665 h 1903141"/>
              <a:gd name="connsiteX6" fmla="*/ 5025359 w 7676350"/>
              <a:gd name="connsiteY6" fmla="*/ 169070 h 1903141"/>
              <a:gd name="connsiteX7" fmla="*/ 4034118 w 7676350"/>
              <a:gd name="connsiteY7" fmla="*/ 1882609 h 1903141"/>
              <a:gd name="connsiteX8" fmla="*/ 3788229 w 7676350"/>
              <a:gd name="connsiteY8" fmla="*/ 161386 h 1903141"/>
              <a:gd name="connsiteX9" fmla="*/ 3273399 w 7676350"/>
              <a:gd name="connsiteY9" fmla="*/ 122966 h 1903141"/>
              <a:gd name="connsiteX10" fmla="*/ 2620256 w 7676350"/>
              <a:gd name="connsiteY10" fmla="*/ 76862 h 1903141"/>
              <a:gd name="connsiteX11" fmla="*/ 2458891 w 7676350"/>
              <a:gd name="connsiteY11" fmla="*/ 1267887 h 1903141"/>
              <a:gd name="connsiteX12" fmla="*/ 2289843 w 7676350"/>
              <a:gd name="connsiteY12" fmla="*/ 1759666 h 1903141"/>
              <a:gd name="connsiteX13" fmla="*/ 2074690 w 7676350"/>
              <a:gd name="connsiteY13" fmla="*/ 1728929 h 1903141"/>
              <a:gd name="connsiteX14" fmla="*/ 1798064 w 7676350"/>
              <a:gd name="connsiteY14" fmla="*/ 1751981 h 1903141"/>
              <a:gd name="connsiteX15" fmla="*/ 1513755 w 7676350"/>
              <a:gd name="connsiteY15" fmla="*/ 1744297 h 1903141"/>
              <a:gd name="connsiteX16" fmla="*/ 1237130 w 7676350"/>
              <a:gd name="connsiteY16" fmla="*/ 1759665 h 1903141"/>
              <a:gd name="connsiteX17" fmla="*/ 945137 w 7676350"/>
              <a:gd name="connsiteY17" fmla="*/ 1759665 h 1903141"/>
              <a:gd name="connsiteX18" fmla="*/ 583987 w 7676350"/>
              <a:gd name="connsiteY18" fmla="*/ 1798085 h 1903141"/>
              <a:gd name="connsiteX19" fmla="*/ 0 w 7676350"/>
              <a:gd name="connsiteY19" fmla="*/ 1859557 h 1903141"/>
              <a:gd name="connsiteX0" fmla="*/ 7676350 w 7676350"/>
              <a:gd name="connsiteY0" fmla="*/ 1775033 h 1997450"/>
              <a:gd name="connsiteX1" fmla="*/ 7315200 w 7676350"/>
              <a:gd name="connsiteY1" fmla="*/ 1690508 h 1997450"/>
              <a:gd name="connsiteX2" fmla="*/ 6946367 w 7676350"/>
              <a:gd name="connsiteY2" fmla="*/ 1705877 h 1997450"/>
              <a:gd name="connsiteX3" fmla="*/ 6531429 w 7676350"/>
              <a:gd name="connsiteY3" fmla="*/ 1767349 h 1997450"/>
              <a:gd name="connsiteX4" fmla="*/ 5985863 w 7676350"/>
              <a:gd name="connsiteY4" fmla="*/ 1828822 h 1997450"/>
              <a:gd name="connsiteX5" fmla="*/ 5148303 w 7676350"/>
              <a:gd name="connsiteY5" fmla="*/ 1759665 h 1997450"/>
              <a:gd name="connsiteX6" fmla="*/ 4833259 w 7676350"/>
              <a:gd name="connsiteY6" fmla="*/ 1828821 h 1997450"/>
              <a:gd name="connsiteX7" fmla="*/ 4034118 w 7676350"/>
              <a:gd name="connsiteY7" fmla="*/ 1882609 h 1997450"/>
              <a:gd name="connsiteX8" fmla="*/ 3788229 w 7676350"/>
              <a:gd name="connsiteY8" fmla="*/ 161386 h 1997450"/>
              <a:gd name="connsiteX9" fmla="*/ 3273399 w 7676350"/>
              <a:gd name="connsiteY9" fmla="*/ 122966 h 1997450"/>
              <a:gd name="connsiteX10" fmla="*/ 2620256 w 7676350"/>
              <a:gd name="connsiteY10" fmla="*/ 76862 h 1997450"/>
              <a:gd name="connsiteX11" fmla="*/ 2458891 w 7676350"/>
              <a:gd name="connsiteY11" fmla="*/ 1267887 h 1997450"/>
              <a:gd name="connsiteX12" fmla="*/ 2289843 w 7676350"/>
              <a:gd name="connsiteY12" fmla="*/ 1759666 h 1997450"/>
              <a:gd name="connsiteX13" fmla="*/ 2074690 w 7676350"/>
              <a:gd name="connsiteY13" fmla="*/ 1728929 h 1997450"/>
              <a:gd name="connsiteX14" fmla="*/ 1798064 w 7676350"/>
              <a:gd name="connsiteY14" fmla="*/ 1751981 h 1997450"/>
              <a:gd name="connsiteX15" fmla="*/ 1513755 w 7676350"/>
              <a:gd name="connsiteY15" fmla="*/ 1744297 h 1997450"/>
              <a:gd name="connsiteX16" fmla="*/ 1237130 w 7676350"/>
              <a:gd name="connsiteY16" fmla="*/ 1759665 h 1997450"/>
              <a:gd name="connsiteX17" fmla="*/ 945137 w 7676350"/>
              <a:gd name="connsiteY17" fmla="*/ 1759665 h 1997450"/>
              <a:gd name="connsiteX18" fmla="*/ 583987 w 7676350"/>
              <a:gd name="connsiteY18" fmla="*/ 1798085 h 1997450"/>
              <a:gd name="connsiteX19" fmla="*/ 0 w 7676350"/>
              <a:gd name="connsiteY19" fmla="*/ 1859557 h 1997450"/>
              <a:gd name="connsiteX0" fmla="*/ 7676350 w 7676350"/>
              <a:gd name="connsiteY0" fmla="*/ 1775033 h 1994043"/>
              <a:gd name="connsiteX1" fmla="*/ 7315200 w 7676350"/>
              <a:gd name="connsiteY1" fmla="*/ 1690508 h 1994043"/>
              <a:gd name="connsiteX2" fmla="*/ 6946367 w 7676350"/>
              <a:gd name="connsiteY2" fmla="*/ 1705877 h 1994043"/>
              <a:gd name="connsiteX3" fmla="*/ 6531429 w 7676350"/>
              <a:gd name="connsiteY3" fmla="*/ 1767349 h 1994043"/>
              <a:gd name="connsiteX4" fmla="*/ 5985863 w 7676350"/>
              <a:gd name="connsiteY4" fmla="*/ 1828822 h 1994043"/>
              <a:gd name="connsiteX5" fmla="*/ 5325036 w 7676350"/>
              <a:gd name="connsiteY5" fmla="*/ 1867241 h 1994043"/>
              <a:gd name="connsiteX6" fmla="*/ 4833259 w 7676350"/>
              <a:gd name="connsiteY6" fmla="*/ 1828821 h 1994043"/>
              <a:gd name="connsiteX7" fmla="*/ 4034118 w 7676350"/>
              <a:gd name="connsiteY7" fmla="*/ 1882609 h 1994043"/>
              <a:gd name="connsiteX8" fmla="*/ 3788229 w 7676350"/>
              <a:gd name="connsiteY8" fmla="*/ 161386 h 1994043"/>
              <a:gd name="connsiteX9" fmla="*/ 3273399 w 7676350"/>
              <a:gd name="connsiteY9" fmla="*/ 122966 h 1994043"/>
              <a:gd name="connsiteX10" fmla="*/ 2620256 w 7676350"/>
              <a:gd name="connsiteY10" fmla="*/ 76862 h 1994043"/>
              <a:gd name="connsiteX11" fmla="*/ 2458891 w 7676350"/>
              <a:gd name="connsiteY11" fmla="*/ 1267887 h 1994043"/>
              <a:gd name="connsiteX12" fmla="*/ 2289843 w 7676350"/>
              <a:gd name="connsiteY12" fmla="*/ 1759666 h 1994043"/>
              <a:gd name="connsiteX13" fmla="*/ 2074690 w 7676350"/>
              <a:gd name="connsiteY13" fmla="*/ 1728929 h 1994043"/>
              <a:gd name="connsiteX14" fmla="*/ 1798064 w 7676350"/>
              <a:gd name="connsiteY14" fmla="*/ 1751981 h 1994043"/>
              <a:gd name="connsiteX15" fmla="*/ 1513755 w 7676350"/>
              <a:gd name="connsiteY15" fmla="*/ 1744297 h 1994043"/>
              <a:gd name="connsiteX16" fmla="*/ 1237130 w 7676350"/>
              <a:gd name="connsiteY16" fmla="*/ 1759665 h 1994043"/>
              <a:gd name="connsiteX17" fmla="*/ 945137 w 7676350"/>
              <a:gd name="connsiteY17" fmla="*/ 1759665 h 1994043"/>
              <a:gd name="connsiteX18" fmla="*/ 583987 w 7676350"/>
              <a:gd name="connsiteY18" fmla="*/ 1798085 h 1994043"/>
              <a:gd name="connsiteX19" fmla="*/ 0 w 7676350"/>
              <a:gd name="connsiteY19" fmla="*/ 1859557 h 1994043"/>
              <a:gd name="connsiteX0" fmla="*/ 7676350 w 7676350"/>
              <a:gd name="connsiteY0" fmla="*/ 1775033 h 2033432"/>
              <a:gd name="connsiteX1" fmla="*/ 7315200 w 7676350"/>
              <a:gd name="connsiteY1" fmla="*/ 1690508 h 2033432"/>
              <a:gd name="connsiteX2" fmla="*/ 6946367 w 7676350"/>
              <a:gd name="connsiteY2" fmla="*/ 1705877 h 2033432"/>
              <a:gd name="connsiteX3" fmla="*/ 6531429 w 7676350"/>
              <a:gd name="connsiteY3" fmla="*/ 1767349 h 2033432"/>
              <a:gd name="connsiteX4" fmla="*/ 5985863 w 7676350"/>
              <a:gd name="connsiteY4" fmla="*/ 1828822 h 2033432"/>
              <a:gd name="connsiteX5" fmla="*/ 5325036 w 7676350"/>
              <a:gd name="connsiteY5" fmla="*/ 1867241 h 2033432"/>
              <a:gd name="connsiteX6" fmla="*/ 4925467 w 7676350"/>
              <a:gd name="connsiteY6" fmla="*/ 1944082 h 2033432"/>
              <a:gd name="connsiteX7" fmla="*/ 4034118 w 7676350"/>
              <a:gd name="connsiteY7" fmla="*/ 1882609 h 2033432"/>
              <a:gd name="connsiteX8" fmla="*/ 3788229 w 7676350"/>
              <a:gd name="connsiteY8" fmla="*/ 161386 h 2033432"/>
              <a:gd name="connsiteX9" fmla="*/ 3273399 w 7676350"/>
              <a:gd name="connsiteY9" fmla="*/ 122966 h 2033432"/>
              <a:gd name="connsiteX10" fmla="*/ 2620256 w 7676350"/>
              <a:gd name="connsiteY10" fmla="*/ 76862 h 2033432"/>
              <a:gd name="connsiteX11" fmla="*/ 2458891 w 7676350"/>
              <a:gd name="connsiteY11" fmla="*/ 1267887 h 2033432"/>
              <a:gd name="connsiteX12" fmla="*/ 2289843 w 7676350"/>
              <a:gd name="connsiteY12" fmla="*/ 1759666 h 2033432"/>
              <a:gd name="connsiteX13" fmla="*/ 2074690 w 7676350"/>
              <a:gd name="connsiteY13" fmla="*/ 1728929 h 2033432"/>
              <a:gd name="connsiteX14" fmla="*/ 1798064 w 7676350"/>
              <a:gd name="connsiteY14" fmla="*/ 1751981 h 2033432"/>
              <a:gd name="connsiteX15" fmla="*/ 1513755 w 7676350"/>
              <a:gd name="connsiteY15" fmla="*/ 1744297 h 2033432"/>
              <a:gd name="connsiteX16" fmla="*/ 1237130 w 7676350"/>
              <a:gd name="connsiteY16" fmla="*/ 1759665 h 2033432"/>
              <a:gd name="connsiteX17" fmla="*/ 945137 w 7676350"/>
              <a:gd name="connsiteY17" fmla="*/ 1759665 h 2033432"/>
              <a:gd name="connsiteX18" fmla="*/ 583987 w 7676350"/>
              <a:gd name="connsiteY18" fmla="*/ 1798085 h 2033432"/>
              <a:gd name="connsiteX19" fmla="*/ 0 w 7676350"/>
              <a:gd name="connsiteY19" fmla="*/ 1859557 h 2033432"/>
              <a:gd name="connsiteX0" fmla="*/ 7676350 w 7676350"/>
              <a:gd name="connsiteY0" fmla="*/ 1775033 h 2033432"/>
              <a:gd name="connsiteX1" fmla="*/ 7315200 w 7676350"/>
              <a:gd name="connsiteY1" fmla="*/ 1690508 h 2033432"/>
              <a:gd name="connsiteX2" fmla="*/ 6946367 w 7676350"/>
              <a:gd name="connsiteY2" fmla="*/ 1705877 h 2033432"/>
              <a:gd name="connsiteX3" fmla="*/ 6531429 w 7676350"/>
              <a:gd name="connsiteY3" fmla="*/ 1767349 h 2033432"/>
              <a:gd name="connsiteX4" fmla="*/ 5985863 w 7676350"/>
              <a:gd name="connsiteY4" fmla="*/ 1828822 h 2033432"/>
              <a:gd name="connsiteX5" fmla="*/ 5325036 w 7676350"/>
              <a:gd name="connsiteY5" fmla="*/ 1867241 h 2033432"/>
              <a:gd name="connsiteX6" fmla="*/ 4925467 w 7676350"/>
              <a:gd name="connsiteY6" fmla="*/ 1944082 h 2033432"/>
              <a:gd name="connsiteX7" fmla="*/ 4034118 w 7676350"/>
              <a:gd name="connsiteY7" fmla="*/ 1882609 h 2033432"/>
              <a:gd name="connsiteX8" fmla="*/ 3788229 w 7676350"/>
              <a:gd name="connsiteY8" fmla="*/ 161386 h 2033432"/>
              <a:gd name="connsiteX9" fmla="*/ 3273399 w 7676350"/>
              <a:gd name="connsiteY9" fmla="*/ 122966 h 2033432"/>
              <a:gd name="connsiteX10" fmla="*/ 2620256 w 7676350"/>
              <a:gd name="connsiteY10" fmla="*/ 76862 h 2033432"/>
              <a:gd name="connsiteX11" fmla="*/ 2458891 w 7676350"/>
              <a:gd name="connsiteY11" fmla="*/ 1267887 h 2033432"/>
              <a:gd name="connsiteX12" fmla="*/ 2289843 w 7676350"/>
              <a:gd name="connsiteY12" fmla="*/ 1759666 h 2033432"/>
              <a:gd name="connsiteX13" fmla="*/ 2074690 w 7676350"/>
              <a:gd name="connsiteY13" fmla="*/ 1728929 h 2033432"/>
              <a:gd name="connsiteX14" fmla="*/ 1798064 w 7676350"/>
              <a:gd name="connsiteY14" fmla="*/ 1751981 h 2033432"/>
              <a:gd name="connsiteX15" fmla="*/ 1290918 w 7676350"/>
              <a:gd name="connsiteY15" fmla="*/ 107598 h 2033432"/>
              <a:gd name="connsiteX16" fmla="*/ 1237130 w 7676350"/>
              <a:gd name="connsiteY16" fmla="*/ 1759665 h 2033432"/>
              <a:gd name="connsiteX17" fmla="*/ 945137 w 7676350"/>
              <a:gd name="connsiteY17" fmla="*/ 1759665 h 2033432"/>
              <a:gd name="connsiteX18" fmla="*/ 583987 w 7676350"/>
              <a:gd name="connsiteY18" fmla="*/ 1798085 h 2033432"/>
              <a:gd name="connsiteX19" fmla="*/ 0 w 7676350"/>
              <a:gd name="connsiteY19" fmla="*/ 1859557 h 2033432"/>
              <a:gd name="connsiteX0" fmla="*/ 7676350 w 7676350"/>
              <a:gd name="connsiteY0" fmla="*/ 1822003 h 2080402"/>
              <a:gd name="connsiteX1" fmla="*/ 7315200 w 7676350"/>
              <a:gd name="connsiteY1" fmla="*/ 1737478 h 2080402"/>
              <a:gd name="connsiteX2" fmla="*/ 6946367 w 7676350"/>
              <a:gd name="connsiteY2" fmla="*/ 1752847 h 2080402"/>
              <a:gd name="connsiteX3" fmla="*/ 6531429 w 7676350"/>
              <a:gd name="connsiteY3" fmla="*/ 1814319 h 2080402"/>
              <a:gd name="connsiteX4" fmla="*/ 5985863 w 7676350"/>
              <a:gd name="connsiteY4" fmla="*/ 1875792 h 2080402"/>
              <a:gd name="connsiteX5" fmla="*/ 5325036 w 7676350"/>
              <a:gd name="connsiteY5" fmla="*/ 1914211 h 2080402"/>
              <a:gd name="connsiteX6" fmla="*/ 4925467 w 7676350"/>
              <a:gd name="connsiteY6" fmla="*/ 1991052 h 2080402"/>
              <a:gd name="connsiteX7" fmla="*/ 4034118 w 7676350"/>
              <a:gd name="connsiteY7" fmla="*/ 1929579 h 2080402"/>
              <a:gd name="connsiteX8" fmla="*/ 3788229 w 7676350"/>
              <a:gd name="connsiteY8" fmla="*/ 208356 h 2080402"/>
              <a:gd name="connsiteX9" fmla="*/ 3273399 w 7676350"/>
              <a:gd name="connsiteY9" fmla="*/ 169936 h 2080402"/>
              <a:gd name="connsiteX10" fmla="*/ 2620256 w 7676350"/>
              <a:gd name="connsiteY10" fmla="*/ 123832 h 2080402"/>
              <a:gd name="connsiteX11" fmla="*/ 2458891 w 7676350"/>
              <a:gd name="connsiteY11" fmla="*/ 1314857 h 2080402"/>
              <a:gd name="connsiteX12" fmla="*/ 2289843 w 7676350"/>
              <a:gd name="connsiteY12" fmla="*/ 1806636 h 2080402"/>
              <a:gd name="connsiteX13" fmla="*/ 2074690 w 7676350"/>
              <a:gd name="connsiteY13" fmla="*/ 1775899 h 2080402"/>
              <a:gd name="connsiteX14" fmla="*/ 1751960 w 7676350"/>
              <a:gd name="connsiteY14" fmla="*/ 254460 h 2080402"/>
              <a:gd name="connsiteX15" fmla="*/ 1290918 w 7676350"/>
              <a:gd name="connsiteY15" fmla="*/ 154568 h 2080402"/>
              <a:gd name="connsiteX16" fmla="*/ 1237130 w 7676350"/>
              <a:gd name="connsiteY16" fmla="*/ 1806635 h 2080402"/>
              <a:gd name="connsiteX17" fmla="*/ 945137 w 7676350"/>
              <a:gd name="connsiteY17" fmla="*/ 1806635 h 2080402"/>
              <a:gd name="connsiteX18" fmla="*/ 583987 w 7676350"/>
              <a:gd name="connsiteY18" fmla="*/ 1845055 h 2080402"/>
              <a:gd name="connsiteX19" fmla="*/ 0 w 7676350"/>
              <a:gd name="connsiteY19" fmla="*/ 1906527 h 2080402"/>
              <a:gd name="connsiteX0" fmla="*/ 7676350 w 7676350"/>
              <a:gd name="connsiteY0" fmla="*/ 1775033 h 2033432"/>
              <a:gd name="connsiteX1" fmla="*/ 7315200 w 7676350"/>
              <a:gd name="connsiteY1" fmla="*/ 1690508 h 2033432"/>
              <a:gd name="connsiteX2" fmla="*/ 6946367 w 7676350"/>
              <a:gd name="connsiteY2" fmla="*/ 1705877 h 2033432"/>
              <a:gd name="connsiteX3" fmla="*/ 6531429 w 7676350"/>
              <a:gd name="connsiteY3" fmla="*/ 1767349 h 2033432"/>
              <a:gd name="connsiteX4" fmla="*/ 5985863 w 7676350"/>
              <a:gd name="connsiteY4" fmla="*/ 1828822 h 2033432"/>
              <a:gd name="connsiteX5" fmla="*/ 5325036 w 7676350"/>
              <a:gd name="connsiteY5" fmla="*/ 1867241 h 2033432"/>
              <a:gd name="connsiteX6" fmla="*/ 4925467 w 7676350"/>
              <a:gd name="connsiteY6" fmla="*/ 1944082 h 2033432"/>
              <a:gd name="connsiteX7" fmla="*/ 4034118 w 7676350"/>
              <a:gd name="connsiteY7" fmla="*/ 1882609 h 2033432"/>
              <a:gd name="connsiteX8" fmla="*/ 3788229 w 7676350"/>
              <a:gd name="connsiteY8" fmla="*/ 161386 h 2033432"/>
              <a:gd name="connsiteX9" fmla="*/ 3273399 w 7676350"/>
              <a:gd name="connsiteY9" fmla="*/ 122966 h 2033432"/>
              <a:gd name="connsiteX10" fmla="*/ 2620256 w 7676350"/>
              <a:gd name="connsiteY10" fmla="*/ 76862 h 2033432"/>
              <a:gd name="connsiteX11" fmla="*/ 2458891 w 7676350"/>
              <a:gd name="connsiteY11" fmla="*/ 1267887 h 2033432"/>
              <a:gd name="connsiteX12" fmla="*/ 2289843 w 7676350"/>
              <a:gd name="connsiteY12" fmla="*/ 1759666 h 2033432"/>
              <a:gd name="connsiteX13" fmla="*/ 2059322 w 7676350"/>
              <a:gd name="connsiteY13" fmla="*/ 176754 h 2033432"/>
              <a:gd name="connsiteX14" fmla="*/ 1751960 w 7676350"/>
              <a:gd name="connsiteY14" fmla="*/ 207490 h 2033432"/>
              <a:gd name="connsiteX15" fmla="*/ 1290918 w 7676350"/>
              <a:gd name="connsiteY15" fmla="*/ 107598 h 2033432"/>
              <a:gd name="connsiteX16" fmla="*/ 1237130 w 7676350"/>
              <a:gd name="connsiteY16" fmla="*/ 1759665 h 2033432"/>
              <a:gd name="connsiteX17" fmla="*/ 945137 w 7676350"/>
              <a:gd name="connsiteY17" fmla="*/ 1759665 h 2033432"/>
              <a:gd name="connsiteX18" fmla="*/ 583987 w 7676350"/>
              <a:gd name="connsiteY18" fmla="*/ 1798085 h 2033432"/>
              <a:gd name="connsiteX19" fmla="*/ 0 w 7676350"/>
              <a:gd name="connsiteY19" fmla="*/ 1859557 h 2033432"/>
              <a:gd name="connsiteX0" fmla="*/ 7676350 w 7676350"/>
              <a:gd name="connsiteY0" fmla="*/ 1775033 h 2033432"/>
              <a:gd name="connsiteX1" fmla="*/ 7315200 w 7676350"/>
              <a:gd name="connsiteY1" fmla="*/ 1690508 h 2033432"/>
              <a:gd name="connsiteX2" fmla="*/ 6946367 w 7676350"/>
              <a:gd name="connsiteY2" fmla="*/ 1705877 h 2033432"/>
              <a:gd name="connsiteX3" fmla="*/ 6531429 w 7676350"/>
              <a:gd name="connsiteY3" fmla="*/ 1767349 h 2033432"/>
              <a:gd name="connsiteX4" fmla="*/ 5985863 w 7676350"/>
              <a:gd name="connsiteY4" fmla="*/ 1828822 h 2033432"/>
              <a:gd name="connsiteX5" fmla="*/ 5325036 w 7676350"/>
              <a:gd name="connsiteY5" fmla="*/ 1867241 h 2033432"/>
              <a:gd name="connsiteX6" fmla="*/ 4925467 w 7676350"/>
              <a:gd name="connsiteY6" fmla="*/ 1944082 h 2033432"/>
              <a:gd name="connsiteX7" fmla="*/ 4034118 w 7676350"/>
              <a:gd name="connsiteY7" fmla="*/ 1882609 h 2033432"/>
              <a:gd name="connsiteX8" fmla="*/ 3788229 w 7676350"/>
              <a:gd name="connsiteY8" fmla="*/ 161386 h 2033432"/>
              <a:gd name="connsiteX9" fmla="*/ 3273399 w 7676350"/>
              <a:gd name="connsiteY9" fmla="*/ 122966 h 2033432"/>
              <a:gd name="connsiteX10" fmla="*/ 2620256 w 7676350"/>
              <a:gd name="connsiteY10" fmla="*/ 76862 h 2033432"/>
              <a:gd name="connsiteX11" fmla="*/ 2458891 w 7676350"/>
              <a:gd name="connsiteY11" fmla="*/ 1267887 h 2033432"/>
              <a:gd name="connsiteX12" fmla="*/ 2243738 w 7676350"/>
              <a:gd name="connsiteY12" fmla="*/ 92231 h 2033432"/>
              <a:gd name="connsiteX13" fmla="*/ 2059322 w 7676350"/>
              <a:gd name="connsiteY13" fmla="*/ 176754 h 2033432"/>
              <a:gd name="connsiteX14" fmla="*/ 1751960 w 7676350"/>
              <a:gd name="connsiteY14" fmla="*/ 207490 h 2033432"/>
              <a:gd name="connsiteX15" fmla="*/ 1290918 w 7676350"/>
              <a:gd name="connsiteY15" fmla="*/ 107598 h 2033432"/>
              <a:gd name="connsiteX16" fmla="*/ 1237130 w 7676350"/>
              <a:gd name="connsiteY16" fmla="*/ 1759665 h 2033432"/>
              <a:gd name="connsiteX17" fmla="*/ 945137 w 7676350"/>
              <a:gd name="connsiteY17" fmla="*/ 1759665 h 2033432"/>
              <a:gd name="connsiteX18" fmla="*/ 583987 w 7676350"/>
              <a:gd name="connsiteY18" fmla="*/ 1798085 h 2033432"/>
              <a:gd name="connsiteX19" fmla="*/ 0 w 7676350"/>
              <a:gd name="connsiteY19" fmla="*/ 1859557 h 2033432"/>
              <a:gd name="connsiteX0" fmla="*/ 7676350 w 7676350"/>
              <a:gd name="connsiteY0" fmla="*/ 1763028 h 2021427"/>
              <a:gd name="connsiteX1" fmla="*/ 7315200 w 7676350"/>
              <a:gd name="connsiteY1" fmla="*/ 1678503 h 2021427"/>
              <a:gd name="connsiteX2" fmla="*/ 6946367 w 7676350"/>
              <a:gd name="connsiteY2" fmla="*/ 1693872 h 2021427"/>
              <a:gd name="connsiteX3" fmla="*/ 6531429 w 7676350"/>
              <a:gd name="connsiteY3" fmla="*/ 1755344 h 2021427"/>
              <a:gd name="connsiteX4" fmla="*/ 5985863 w 7676350"/>
              <a:gd name="connsiteY4" fmla="*/ 1816817 h 2021427"/>
              <a:gd name="connsiteX5" fmla="*/ 5325036 w 7676350"/>
              <a:gd name="connsiteY5" fmla="*/ 1855236 h 2021427"/>
              <a:gd name="connsiteX6" fmla="*/ 4925467 w 7676350"/>
              <a:gd name="connsiteY6" fmla="*/ 1932077 h 2021427"/>
              <a:gd name="connsiteX7" fmla="*/ 4034118 w 7676350"/>
              <a:gd name="connsiteY7" fmla="*/ 1870604 h 2021427"/>
              <a:gd name="connsiteX8" fmla="*/ 3788229 w 7676350"/>
              <a:gd name="connsiteY8" fmla="*/ 149381 h 2021427"/>
              <a:gd name="connsiteX9" fmla="*/ 3273399 w 7676350"/>
              <a:gd name="connsiteY9" fmla="*/ 110961 h 2021427"/>
              <a:gd name="connsiteX10" fmla="*/ 2620256 w 7676350"/>
              <a:gd name="connsiteY10" fmla="*/ 64857 h 2021427"/>
              <a:gd name="connsiteX11" fmla="*/ 2428155 w 7676350"/>
              <a:gd name="connsiteY11" fmla="*/ 57173 h 2021427"/>
              <a:gd name="connsiteX12" fmla="*/ 2243738 w 7676350"/>
              <a:gd name="connsiteY12" fmla="*/ 80226 h 2021427"/>
              <a:gd name="connsiteX13" fmla="*/ 2059322 w 7676350"/>
              <a:gd name="connsiteY13" fmla="*/ 164749 h 2021427"/>
              <a:gd name="connsiteX14" fmla="*/ 1751960 w 7676350"/>
              <a:gd name="connsiteY14" fmla="*/ 195485 h 2021427"/>
              <a:gd name="connsiteX15" fmla="*/ 1290918 w 7676350"/>
              <a:gd name="connsiteY15" fmla="*/ 95593 h 2021427"/>
              <a:gd name="connsiteX16" fmla="*/ 1237130 w 7676350"/>
              <a:gd name="connsiteY16" fmla="*/ 1747660 h 2021427"/>
              <a:gd name="connsiteX17" fmla="*/ 945137 w 7676350"/>
              <a:gd name="connsiteY17" fmla="*/ 1747660 h 2021427"/>
              <a:gd name="connsiteX18" fmla="*/ 583987 w 7676350"/>
              <a:gd name="connsiteY18" fmla="*/ 1786080 h 2021427"/>
              <a:gd name="connsiteX19" fmla="*/ 0 w 7676350"/>
              <a:gd name="connsiteY19" fmla="*/ 1847552 h 2021427"/>
              <a:gd name="connsiteX0" fmla="*/ 7676350 w 7676350"/>
              <a:gd name="connsiteY0" fmla="*/ 1812581 h 2070980"/>
              <a:gd name="connsiteX1" fmla="*/ 7315200 w 7676350"/>
              <a:gd name="connsiteY1" fmla="*/ 1728056 h 2070980"/>
              <a:gd name="connsiteX2" fmla="*/ 6946367 w 7676350"/>
              <a:gd name="connsiteY2" fmla="*/ 1743425 h 2070980"/>
              <a:gd name="connsiteX3" fmla="*/ 6531429 w 7676350"/>
              <a:gd name="connsiteY3" fmla="*/ 1804897 h 2070980"/>
              <a:gd name="connsiteX4" fmla="*/ 5985863 w 7676350"/>
              <a:gd name="connsiteY4" fmla="*/ 1866370 h 2070980"/>
              <a:gd name="connsiteX5" fmla="*/ 5325036 w 7676350"/>
              <a:gd name="connsiteY5" fmla="*/ 1904789 h 2070980"/>
              <a:gd name="connsiteX6" fmla="*/ 4925467 w 7676350"/>
              <a:gd name="connsiteY6" fmla="*/ 1981630 h 2070980"/>
              <a:gd name="connsiteX7" fmla="*/ 4034118 w 7676350"/>
              <a:gd name="connsiteY7" fmla="*/ 1920157 h 2070980"/>
              <a:gd name="connsiteX8" fmla="*/ 3788229 w 7676350"/>
              <a:gd name="connsiteY8" fmla="*/ 198934 h 2070980"/>
              <a:gd name="connsiteX9" fmla="*/ 3273399 w 7676350"/>
              <a:gd name="connsiteY9" fmla="*/ 160514 h 2070980"/>
              <a:gd name="connsiteX10" fmla="*/ 2620256 w 7676350"/>
              <a:gd name="connsiteY10" fmla="*/ 114410 h 2070980"/>
              <a:gd name="connsiteX11" fmla="*/ 2428155 w 7676350"/>
              <a:gd name="connsiteY11" fmla="*/ 106726 h 2070980"/>
              <a:gd name="connsiteX12" fmla="*/ 2243738 w 7676350"/>
              <a:gd name="connsiteY12" fmla="*/ 129779 h 2070980"/>
              <a:gd name="connsiteX13" fmla="*/ 2059322 w 7676350"/>
              <a:gd name="connsiteY13" fmla="*/ 214302 h 2070980"/>
              <a:gd name="connsiteX14" fmla="*/ 1598279 w 7676350"/>
              <a:gd name="connsiteY14" fmla="*/ 91358 h 2070980"/>
              <a:gd name="connsiteX15" fmla="*/ 1290918 w 7676350"/>
              <a:gd name="connsiteY15" fmla="*/ 145146 h 2070980"/>
              <a:gd name="connsiteX16" fmla="*/ 1237130 w 7676350"/>
              <a:gd name="connsiteY16" fmla="*/ 1797213 h 2070980"/>
              <a:gd name="connsiteX17" fmla="*/ 945137 w 7676350"/>
              <a:gd name="connsiteY17" fmla="*/ 1797213 h 2070980"/>
              <a:gd name="connsiteX18" fmla="*/ 583987 w 7676350"/>
              <a:gd name="connsiteY18" fmla="*/ 1835633 h 2070980"/>
              <a:gd name="connsiteX19" fmla="*/ 0 w 7676350"/>
              <a:gd name="connsiteY19" fmla="*/ 1897105 h 2070980"/>
              <a:gd name="connsiteX0" fmla="*/ 7676350 w 7676350"/>
              <a:gd name="connsiteY0" fmla="*/ 1751241 h 2009640"/>
              <a:gd name="connsiteX1" fmla="*/ 7315200 w 7676350"/>
              <a:gd name="connsiteY1" fmla="*/ 1666716 h 2009640"/>
              <a:gd name="connsiteX2" fmla="*/ 6946367 w 7676350"/>
              <a:gd name="connsiteY2" fmla="*/ 1682085 h 2009640"/>
              <a:gd name="connsiteX3" fmla="*/ 6531429 w 7676350"/>
              <a:gd name="connsiteY3" fmla="*/ 1743557 h 2009640"/>
              <a:gd name="connsiteX4" fmla="*/ 5985863 w 7676350"/>
              <a:gd name="connsiteY4" fmla="*/ 1805030 h 2009640"/>
              <a:gd name="connsiteX5" fmla="*/ 5325036 w 7676350"/>
              <a:gd name="connsiteY5" fmla="*/ 1843449 h 2009640"/>
              <a:gd name="connsiteX6" fmla="*/ 4925467 w 7676350"/>
              <a:gd name="connsiteY6" fmla="*/ 1920290 h 2009640"/>
              <a:gd name="connsiteX7" fmla="*/ 4034118 w 7676350"/>
              <a:gd name="connsiteY7" fmla="*/ 1858817 h 2009640"/>
              <a:gd name="connsiteX8" fmla="*/ 3788229 w 7676350"/>
              <a:gd name="connsiteY8" fmla="*/ 137594 h 2009640"/>
              <a:gd name="connsiteX9" fmla="*/ 3273399 w 7676350"/>
              <a:gd name="connsiteY9" fmla="*/ 99174 h 2009640"/>
              <a:gd name="connsiteX10" fmla="*/ 2620256 w 7676350"/>
              <a:gd name="connsiteY10" fmla="*/ 53070 h 2009640"/>
              <a:gd name="connsiteX11" fmla="*/ 2428155 w 7676350"/>
              <a:gd name="connsiteY11" fmla="*/ 45386 h 2009640"/>
              <a:gd name="connsiteX12" fmla="*/ 2243738 w 7676350"/>
              <a:gd name="connsiteY12" fmla="*/ 68439 h 2009640"/>
              <a:gd name="connsiteX13" fmla="*/ 2059322 w 7676350"/>
              <a:gd name="connsiteY13" fmla="*/ 152962 h 2009640"/>
              <a:gd name="connsiteX14" fmla="*/ 1598279 w 7676350"/>
              <a:gd name="connsiteY14" fmla="*/ 30018 h 2009640"/>
              <a:gd name="connsiteX15" fmla="*/ 1275550 w 7676350"/>
              <a:gd name="connsiteY15" fmla="*/ 514112 h 2009640"/>
              <a:gd name="connsiteX16" fmla="*/ 1237130 w 7676350"/>
              <a:gd name="connsiteY16" fmla="*/ 1735873 h 2009640"/>
              <a:gd name="connsiteX17" fmla="*/ 945137 w 7676350"/>
              <a:gd name="connsiteY17" fmla="*/ 1735873 h 2009640"/>
              <a:gd name="connsiteX18" fmla="*/ 583987 w 7676350"/>
              <a:gd name="connsiteY18" fmla="*/ 1774293 h 2009640"/>
              <a:gd name="connsiteX19" fmla="*/ 0 w 7676350"/>
              <a:gd name="connsiteY19" fmla="*/ 1835765 h 2009640"/>
              <a:gd name="connsiteX0" fmla="*/ 7676350 w 7676350"/>
              <a:gd name="connsiteY0" fmla="*/ 1751241 h 2009640"/>
              <a:gd name="connsiteX1" fmla="*/ 7315200 w 7676350"/>
              <a:gd name="connsiteY1" fmla="*/ 1666716 h 2009640"/>
              <a:gd name="connsiteX2" fmla="*/ 6785002 w 7676350"/>
              <a:gd name="connsiteY2" fmla="*/ 152962 h 2009640"/>
              <a:gd name="connsiteX3" fmla="*/ 6531429 w 7676350"/>
              <a:gd name="connsiteY3" fmla="*/ 1743557 h 2009640"/>
              <a:gd name="connsiteX4" fmla="*/ 5985863 w 7676350"/>
              <a:gd name="connsiteY4" fmla="*/ 1805030 h 2009640"/>
              <a:gd name="connsiteX5" fmla="*/ 5325036 w 7676350"/>
              <a:gd name="connsiteY5" fmla="*/ 1843449 h 2009640"/>
              <a:gd name="connsiteX6" fmla="*/ 4925467 w 7676350"/>
              <a:gd name="connsiteY6" fmla="*/ 1920290 h 2009640"/>
              <a:gd name="connsiteX7" fmla="*/ 4034118 w 7676350"/>
              <a:gd name="connsiteY7" fmla="*/ 1858817 h 2009640"/>
              <a:gd name="connsiteX8" fmla="*/ 3788229 w 7676350"/>
              <a:gd name="connsiteY8" fmla="*/ 137594 h 2009640"/>
              <a:gd name="connsiteX9" fmla="*/ 3273399 w 7676350"/>
              <a:gd name="connsiteY9" fmla="*/ 99174 h 2009640"/>
              <a:gd name="connsiteX10" fmla="*/ 2620256 w 7676350"/>
              <a:gd name="connsiteY10" fmla="*/ 53070 h 2009640"/>
              <a:gd name="connsiteX11" fmla="*/ 2428155 w 7676350"/>
              <a:gd name="connsiteY11" fmla="*/ 45386 h 2009640"/>
              <a:gd name="connsiteX12" fmla="*/ 2243738 w 7676350"/>
              <a:gd name="connsiteY12" fmla="*/ 68439 h 2009640"/>
              <a:gd name="connsiteX13" fmla="*/ 2059322 w 7676350"/>
              <a:gd name="connsiteY13" fmla="*/ 152962 h 2009640"/>
              <a:gd name="connsiteX14" fmla="*/ 1598279 w 7676350"/>
              <a:gd name="connsiteY14" fmla="*/ 30018 h 2009640"/>
              <a:gd name="connsiteX15" fmla="*/ 1275550 w 7676350"/>
              <a:gd name="connsiteY15" fmla="*/ 514112 h 2009640"/>
              <a:gd name="connsiteX16" fmla="*/ 1237130 w 7676350"/>
              <a:gd name="connsiteY16" fmla="*/ 1735873 h 2009640"/>
              <a:gd name="connsiteX17" fmla="*/ 945137 w 7676350"/>
              <a:gd name="connsiteY17" fmla="*/ 1735873 h 2009640"/>
              <a:gd name="connsiteX18" fmla="*/ 583987 w 7676350"/>
              <a:gd name="connsiteY18" fmla="*/ 1774293 h 2009640"/>
              <a:gd name="connsiteX19" fmla="*/ 0 w 7676350"/>
              <a:gd name="connsiteY19" fmla="*/ 1835765 h 2009640"/>
              <a:gd name="connsiteX0" fmla="*/ 7676350 w 7676350"/>
              <a:gd name="connsiteY0" fmla="*/ 1751241 h 2009640"/>
              <a:gd name="connsiteX1" fmla="*/ 7353620 w 7676350"/>
              <a:gd name="connsiteY1" fmla="*/ 337378 h 2009640"/>
              <a:gd name="connsiteX2" fmla="*/ 6785002 w 7676350"/>
              <a:gd name="connsiteY2" fmla="*/ 152962 h 2009640"/>
              <a:gd name="connsiteX3" fmla="*/ 6531429 w 7676350"/>
              <a:gd name="connsiteY3" fmla="*/ 1743557 h 2009640"/>
              <a:gd name="connsiteX4" fmla="*/ 5985863 w 7676350"/>
              <a:gd name="connsiteY4" fmla="*/ 1805030 h 2009640"/>
              <a:gd name="connsiteX5" fmla="*/ 5325036 w 7676350"/>
              <a:gd name="connsiteY5" fmla="*/ 1843449 h 2009640"/>
              <a:gd name="connsiteX6" fmla="*/ 4925467 w 7676350"/>
              <a:gd name="connsiteY6" fmla="*/ 1920290 h 2009640"/>
              <a:gd name="connsiteX7" fmla="*/ 4034118 w 7676350"/>
              <a:gd name="connsiteY7" fmla="*/ 1858817 h 2009640"/>
              <a:gd name="connsiteX8" fmla="*/ 3788229 w 7676350"/>
              <a:gd name="connsiteY8" fmla="*/ 137594 h 2009640"/>
              <a:gd name="connsiteX9" fmla="*/ 3273399 w 7676350"/>
              <a:gd name="connsiteY9" fmla="*/ 99174 h 2009640"/>
              <a:gd name="connsiteX10" fmla="*/ 2620256 w 7676350"/>
              <a:gd name="connsiteY10" fmla="*/ 53070 h 2009640"/>
              <a:gd name="connsiteX11" fmla="*/ 2428155 w 7676350"/>
              <a:gd name="connsiteY11" fmla="*/ 45386 h 2009640"/>
              <a:gd name="connsiteX12" fmla="*/ 2243738 w 7676350"/>
              <a:gd name="connsiteY12" fmla="*/ 68439 h 2009640"/>
              <a:gd name="connsiteX13" fmla="*/ 2059322 w 7676350"/>
              <a:gd name="connsiteY13" fmla="*/ 152962 h 2009640"/>
              <a:gd name="connsiteX14" fmla="*/ 1598279 w 7676350"/>
              <a:gd name="connsiteY14" fmla="*/ 30018 h 2009640"/>
              <a:gd name="connsiteX15" fmla="*/ 1275550 w 7676350"/>
              <a:gd name="connsiteY15" fmla="*/ 514112 h 2009640"/>
              <a:gd name="connsiteX16" fmla="*/ 1237130 w 7676350"/>
              <a:gd name="connsiteY16" fmla="*/ 1735873 h 2009640"/>
              <a:gd name="connsiteX17" fmla="*/ 945137 w 7676350"/>
              <a:gd name="connsiteY17" fmla="*/ 1735873 h 2009640"/>
              <a:gd name="connsiteX18" fmla="*/ 583987 w 7676350"/>
              <a:gd name="connsiteY18" fmla="*/ 1774293 h 2009640"/>
              <a:gd name="connsiteX19" fmla="*/ 0 w 7676350"/>
              <a:gd name="connsiteY19" fmla="*/ 1835765 h 2009640"/>
              <a:gd name="connsiteX0" fmla="*/ 7760874 w 7760874"/>
              <a:gd name="connsiteY0" fmla="*/ 137594 h 2009640"/>
              <a:gd name="connsiteX1" fmla="*/ 7353620 w 7760874"/>
              <a:gd name="connsiteY1" fmla="*/ 337378 h 2009640"/>
              <a:gd name="connsiteX2" fmla="*/ 6785002 w 7760874"/>
              <a:gd name="connsiteY2" fmla="*/ 152962 h 2009640"/>
              <a:gd name="connsiteX3" fmla="*/ 6531429 w 7760874"/>
              <a:gd name="connsiteY3" fmla="*/ 1743557 h 2009640"/>
              <a:gd name="connsiteX4" fmla="*/ 5985863 w 7760874"/>
              <a:gd name="connsiteY4" fmla="*/ 1805030 h 2009640"/>
              <a:gd name="connsiteX5" fmla="*/ 5325036 w 7760874"/>
              <a:gd name="connsiteY5" fmla="*/ 1843449 h 2009640"/>
              <a:gd name="connsiteX6" fmla="*/ 4925467 w 7760874"/>
              <a:gd name="connsiteY6" fmla="*/ 1920290 h 2009640"/>
              <a:gd name="connsiteX7" fmla="*/ 4034118 w 7760874"/>
              <a:gd name="connsiteY7" fmla="*/ 1858817 h 2009640"/>
              <a:gd name="connsiteX8" fmla="*/ 3788229 w 7760874"/>
              <a:gd name="connsiteY8" fmla="*/ 137594 h 2009640"/>
              <a:gd name="connsiteX9" fmla="*/ 3273399 w 7760874"/>
              <a:gd name="connsiteY9" fmla="*/ 99174 h 2009640"/>
              <a:gd name="connsiteX10" fmla="*/ 2620256 w 7760874"/>
              <a:gd name="connsiteY10" fmla="*/ 53070 h 2009640"/>
              <a:gd name="connsiteX11" fmla="*/ 2428155 w 7760874"/>
              <a:gd name="connsiteY11" fmla="*/ 45386 h 2009640"/>
              <a:gd name="connsiteX12" fmla="*/ 2243738 w 7760874"/>
              <a:gd name="connsiteY12" fmla="*/ 68439 h 2009640"/>
              <a:gd name="connsiteX13" fmla="*/ 2059322 w 7760874"/>
              <a:gd name="connsiteY13" fmla="*/ 152962 h 2009640"/>
              <a:gd name="connsiteX14" fmla="*/ 1598279 w 7760874"/>
              <a:gd name="connsiteY14" fmla="*/ 30018 h 2009640"/>
              <a:gd name="connsiteX15" fmla="*/ 1275550 w 7760874"/>
              <a:gd name="connsiteY15" fmla="*/ 514112 h 2009640"/>
              <a:gd name="connsiteX16" fmla="*/ 1237130 w 7760874"/>
              <a:gd name="connsiteY16" fmla="*/ 1735873 h 2009640"/>
              <a:gd name="connsiteX17" fmla="*/ 945137 w 7760874"/>
              <a:gd name="connsiteY17" fmla="*/ 1735873 h 2009640"/>
              <a:gd name="connsiteX18" fmla="*/ 583987 w 7760874"/>
              <a:gd name="connsiteY18" fmla="*/ 1774293 h 2009640"/>
              <a:gd name="connsiteX19" fmla="*/ 0 w 7760874"/>
              <a:gd name="connsiteY19" fmla="*/ 1835765 h 2009640"/>
              <a:gd name="connsiteX0" fmla="*/ 7760874 w 7760874"/>
              <a:gd name="connsiteY0" fmla="*/ 137594 h 2009640"/>
              <a:gd name="connsiteX1" fmla="*/ 7353620 w 7760874"/>
              <a:gd name="connsiteY1" fmla="*/ 91489 h 2009640"/>
              <a:gd name="connsiteX2" fmla="*/ 6785002 w 7760874"/>
              <a:gd name="connsiteY2" fmla="*/ 152962 h 2009640"/>
              <a:gd name="connsiteX3" fmla="*/ 6531429 w 7760874"/>
              <a:gd name="connsiteY3" fmla="*/ 1743557 h 2009640"/>
              <a:gd name="connsiteX4" fmla="*/ 5985863 w 7760874"/>
              <a:gd name="connsiteY4" fmla="*/ 1805030 h 2009640"/>
              <a:gd name="connsiteX5" fmla="*/ 5325036 w 7760874"/>
              <a:gd name="connsiteY5" fmla="*/ 1843449 h 2009640"/>
              <a:gd name="connsiteX6" fmla="*/ 4925467 w 7760874"/>
              <a:gd name="connsiteY6" fmla="*/ 1920290 h 2009640"/>
              <a:gd name="connsiteX7" fmla="*/ 4034118 w 7760874"/>
              <a:gd name="connsiteY7" fmla="*/ 1858817 h 2009640"/>
              <a:gd name="connsiteX8" fmla="*/ 3788229 w 7760874"/>
              <a:gd name="connsiteY8" fmla="*/ 137594 h 2009640"/>
              <a:gd name="connsiteX9" fmla="*/ 3273399 w 7760874"/>
              <a:gd name="connsiteY9" fmla="*/ 99174 h 2009640"/>
              <a:gd name="connsiteX10" fmla="*/ 2620256 w 7760874"/>
              <a:gd name="connsiteY10" fmla="*/ 53070 h 2009640"/>
              <a:gd name="connsiteX11" fmla="*/ 2428155 w 7760874"/>
              <a:gd name="connsiteY11" fmla="*/ 45386 h 2009640"/>
              <a:gd name="connsiteX12" fmla="*/ 2243738 w 7760874"/>
              <a:gd name="connsiteY12" fmla="*/ 68439 h 2009640"/>
              <a:gd name="connsiteX13" fmla="*/ 2059322 w 7760874"/>
              <a:gd name="connsiteY13" fmla="*/ 152962 h 2009640"/>
              <a:gd name="connsiteX14" fmla="*/ 1598279 w 7760874"/>
              <a:gd name="connsiteY14" fmla="*/ 30018 h 2009640"/>
              <a:gd name="connsiteX15" fmla="*/ 1275550 w 7760874"/>
              <a:gd name="connsiteY15" fmla="*/ 514112 h 2009640"/>
              <a:gd name="connsiteX16" fmla="*/ 1237130 w 7760874"/>
              <a:gd name="connsiteY16" fmla="*/ 1735873 h 2009640"/>
              <a:gd name="connsiteX17" fmla="*/ 945137 w 7760874"/>
              <a:gd name="connsiteY17" fmla="*/ 1735873 h 2009640"/>
              <a:gd name="connsiteX18" fmla="*/ 583987 w 7760874"/>
              <a:gd name="connsiteY18" fmla="*/ 1774293 h 2009640"/>
              <a:gd name="connsiteX19" fmla="*/ 0 w 7760874"/>
              <a:gd name="connsiteY19" fmla="*/ 1835765 h 200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60874" h="2009640">
                <a:moveTo>
                  <a:pt x="7760874" y="137594"/>
                </a:moveTo>
                <a:cubicBezTo>
                  <a:pt x="7504739" y="14648"/>
                  <a:pt x="7516265" y="88928"/>
                  <a:pt x="7353620" y="91489"/>
                </a:cubicBezTo>
                <a:cubicBezTo>
                  <a:pt x="7190975" y="94050"/>
                  <a:pt x="6922034" y="-122383"/>
                  <a:pt x="6785002" y="152962"/>
                </a:cubicBezTo>
                <a:cubicBezTo>
                  <a:pt x="6647970" y="428307"/>
                  <a:pt x="6664619" y="1468212"/>
                  <a:pt x="6531429" y="1743557"/>
                </a:cubicBezTo>
                <a:cubicBezTo>
                  <a:pt x="6398239" y="2018902"/>
                  <a:pt x="6186928" y="1788381"/>
                  <a:pt x="5985863" y="1805030"/>
                </a:cubicBezTo>
                <a:cubicBezTo>
                  <a:pt x="5784798" y="1821679"/>
                  <a:pt x="5501769" y="1824239"/>
                  <a:pt x="5325036" y="1843449"/>
                </a:cubicBezTo>
                <a:cubicBezTo>
                  <a:pt x="5148303" y="1862659"/>
                  <a:pt x="5140620" y="1917729"/>
                  <a:pt x="4925467" y="1920290"/>
                </a:cubicBezTo>
                <a:cubicBezTo>
                  <a:pt x="4710314" y="1922851"/>
                  <a:pt x="4223658" y="2155933"/>
                  <a:pt x="4034118" y="1858817"/>
                </a:cubicBezTo>
                <a:cubicBezTo>
                  <a:pt x="3844578" y="1561701"/>
                  <a:pt x="3915015" y="430868"/>
                  <a:pt x="3788229" y="137594"/>
                </a:cubicBezTo>
                <a:cubicBezTo>
                  <a:pt x="3661443" y="-155680"/>
                  <a:pt x="3468061" y="113261"/>
                  <a:pt x="3273399" y="99174"/>
                </a:cubicBezTo>
                <a:lnTo>
                  <a:pt x="2620256" y="53070"/>
                </a:lnTo>
                <a:cubicBezTo>
                  <a:pt x="2479382" y="44105"/>
                  <a:pt x="2490908" y="42825"/>
                  <a:pt x="2428155" y="45386"/>
                </a:cubicBezTo>
                <a:cubicBezTo>
                  <a:pt x="2365402" y="47947"/>
                  <a:pt x="2305210" y="50510"/>
                  <a:pt x="2243738" y="68439"/>
                </a:cubicBezTo>
                <a:cubicBezTo>
                  <a:pt x="2182266" y="86368"/>
                  <a:pt x="2166898" y="159365"/>
                  <a:pt x="2059322" y="152962"/>
                </a:cubicBezTo>
                <a:cubicBezTo>
                  <a:pt x="1951746" y="146559"/>
                  <a:pt x="1728908" y="-30174"/>
                  <a:pt x="1598279" y="30018"/>
                </a:cubicBezTo>
                <a:cubicBezTo>
                  <a:pt x="1467650" y="90210"/>
                  <a:pt x="1335741" y="229803"/>
                  <a:pt x="1275550" y="514112"/>
                </a:cubicBezTo>
                <a:cubicBezTo>
                  <a:pt x="1215359" y="798421"/>
                  <a:pt x="1292199" y="1532246"/>
                  <a:pt x="1237130" y="1735873"/>
                </a:cubicBezTo>
                <a:cubicBezTo>
                  <a:pt x="1182061" y="1939500"/>
                  <a:pt x="1053994" y="1729470"/>
                  <a:pt x="945137" y="1735873"/>
                </a:cubicBezTo>
                <a:cubicBezTo>
                  <a:pt x="836280" y="1742276"/>
                  <a:pt x="704370" y="1761486"/>
                  <a:pt x="583987" y="1774293"/>
                </a:cubicBezTo>
                <a:lnTo>
                  <a:pt x="0" y="183576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2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8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Intro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6924" y="690815"/>
            <a:ext cx="56581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Initial goal and field of study : Steep the PTC by fine tuning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71" y="1060147"/>
            <a:ext cx="11722425" cy="52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7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eft Arrow 35"/>
          <p:cNvSpPr/>
          <p:nvPr/>
        </p:nvSpPr>
        <p:spPr>
          <a:xfrm>
            <a:off x="4285315" y="2590662"/>
            <a:ext cx="5324856" cy="618706"/>
          </a:xfrm>
          <a:prstGeom prst="leftArrow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58785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24106" y="464115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l-GR" dirty="0" smtClean="0"/>
              <a:t>φ</a:t>
            </a:r>
            <a:endParaRPr lang="en-US" dirty="0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3154297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63790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29111" y="4641156"/>
            <a:ext cx="43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TG</a:t>
            </a:r>
            <a:endParaRPr lang="en-US" dirty="0"/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>
          <a:xfrm>
            <a:off x="4459302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66235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31556" y="464115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l-GR" dirty="0" smtClean="0"/>
              <a:t>φ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5" name="Straight Connector 14"/>
          <p:cNvCxnSpPr>
            <a:stCxn id="12" idx="2"/>
          </p:cNvCxnSpPr>
          <p:nvPr/>
        </p:nvCxnSpPr>
        <p:spPr>
          <a:xfrm>
            <a:off x="5761747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77006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42327" y="464115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l-GR" dirty="0" smtClean="0"/>
              <a:t>φ</a:t>
            </a:r>
            <a:r>
              <a:rPr lang="en-US" dirty="0"/>
              <a:t>3</a:t>
            </a:r>
          </a:p>
        </p:txBody>
      </p:sp>
      <p:cxnSp>
        <p:nvCxnSpPr>
          <p:cNvPr id="18" name="Straight Connector 17"/>
          <p:cNvCxnSpPr>
            <a:stCxn id="16" idx="2"/>
          </p:cNvCxnSpPr>
          <p:nvPr/>
        </p:nvCxnSpPr>
        <p:spPr>
          <a:xfrm>
            <a:off x="7072518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87776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53097" y="464115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l-GR" dirty="0" smtClean="0"/>
              <a:t>φ</a:t>
            </a:r>
            <a:r>
              <a:rPr lang="en-US" dirty="0"/>
              <a:t>2</a:t>
            </a:r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>
            <a:off x="8383288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098546" y="4264639"/>
            <a:ext cx="1191024" cy="9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63867" y="464115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l-GR" dirty="0" smtClean="0"/>
              <a:t>φ</a:t>
            </a:r>
            <a:r>
              <a:rPr lang="en-US" dirty="0"/>
              <a:t>1</a:t>
            </a:r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>
            <a:off x="9694058" y="4356847"/>
            <a:ext cx="0" cy="284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882588" y="2113109"/>
            <a:ext cx="7684" cy="20670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21408" y="4264639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00810" y="34916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47296" y="20043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-4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40432" y="2183484"/>
            <a:ext cx="1421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48116" y="3676312"/>
            <a:ext cx="1421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2627939" y="2017151"/>
            <a:ext cx="7712316" cy="1732655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5910"/>
              <a:gd name="connsiteX1" fmla="*/ 7691718 w 7712316"/>
              <a:gd name="connsiteY1" fmla="*/ 341845 h 1875910"/>
              <a:gd name="connsiteX2" fmla="*/ 7430461 w 7712316"/>
              <a:gd name="connsiteY2" fmla="*/ 80588 h 1875910"/>
              <a:gd name="connsiteX3" fmla="*/ 6777318 w 7712316"/>
              <a:gd name="connsiteY3" fmla="*/ 95956 h 1875910"/>
              <a:gd name="connsiteX4" fmla="*/ 6531429 w 7712316"/>
              <a:gd name="connsiteY4" fmla="*/ 403318 h 1875910"/>
              <a:gd name="connsiteX5" fmla="*/ 6454589 w 7712316"/>
              <a:gd name="connsiteY5" fmla="*/ 1494450 h 1875910"/>
              <a:gd name="connsiteX6" fmla="*/ 6093439 w 7712316"/>
              <a:gd name="connsiteY6" fmla="*/ 1701919 h 1875910"/>
              <a:gd name="connsiteX7" fmla="*/ 5417244 w 7712316"/>
              <a:gd name="connsiteY7" fmla="*/ 1732655 h 1875910"/>
              <a:gd name="connsiteX8" fmla="*/ 4072538 w 7712316"/>
              <a:gd name="connsiteY8" fmla="*/ 1778760 h 1875910"/>
              <a:gd name="connsiteX9" fmla="*/ 2866145 w 7712316"/>
              <a:gd name="connsiteY9" fmla="*/ 1786444 h 1875910"/>
              <a:gd name="connsiteX10" fmla="*/ 2694463 w 7712316"/>
              <a:gd name="connsiteY10" fmla="*/ 570970 h 1875910"/>
              <a:gd name="connsiteX11" fmla="*/ 2635624 w 7712316"/>
              <a:gd name="connsiteY11" fmla="*/ 480158 h 1875910"/>
              <a:gd name="connsiteX12" fmla="*/ 2535732 w 7712316"/>
              <a:gd name="connsiteY12" fmla="*/ 95956 h 1875910"/>
              <a:gd name="connsiteX13" fmla="*/ 2266790 w 7712316"/>
              <a:gd name="connsiteY13" fmla="*/ 19116 h 1875910"/>
              <a:gd name="connsiteX14" fmla="*/ 1613648 w 7712316"/>
              <a:gd name="connsiteY14" fmla="*/ 11432 h 1875910"/>
              <a:gd name="connsiteX15" fmla="*/ 1252498 w 7712316"/>
              <a:gd name="connsiteY15" fmla="*/ 157429 h 1875910"/>
              <a:gd name="connsiteX16" fmla="*/ 1198710 w 7712316"/>
              <a:gd name="connsiteY16" fmla="*/ 649207 h 1875910"/>
              <a:gd name="connsiteX17" fmla="*/ 1144922 w 7712316"/>
              <a:gd name="connsiteY17" fmla="*/ 1578975 h 1875910"/>
              <a:gd name="connsiteX18" fmla="*/ 583987 w 7712316"/>
              <a:gd name="connsiteY18" fmla="*/ 1671183 h 1875910"/>
              <a:gd name="connsiteX19" fmla="*/ 0 w 7712316"/>
              <a:gd name="connsiteY19" fmla="*/ 1732655 h 1875910"/>
              <a:gd name="connsiteX0" fmla="*/ 7676350 w 7712316"/>
              <a:gd name="connsiteY0" fmla="*/ 1648131 h 1875910"/>
              <a:gd name="connsiteX1" fmla="*/ 7691718 w 7712316"/>
              <a:gd name="connsiteY1" fmla="*/ 341845 h 1875910"/>
              <a:gd name="connsiteX2" fmla="*/ 7430461 w 7712316"/>
              <a:gd name="connsiteY2" fmla="*/ 80588 h 1875910"/>
              <a:gd name="connsiteX3" fmla="*/ 6777318 w 7712316"/>
              <a:gd name="connsiteY3" fmla="*/ 95956 h 1875910"/>
              <a:gd name="connsiteX4" fmla="*/ 6531429 w 7712316"/>
              <a:gd name="connsiteY4" fmla="*/ 403318 h 1875910"/>
              <a:gd name="connsiteX5" fmla="*/ 6454589 w 7712316"/>
              <a:gd name="connsiteY5" fmla="*/ 1494450 h 1875910"/>
              <a:gd name="connsiteX6" fmla="*/ 6093439 w 7712316"/>
              <a:gd name="connsiteY6" fmla="*/ 1701919 h 1875910"/>
              <a:gd name="connsiteX7" fmla="*/ 5417244 w 7712316"/>
              <a:gd name="connsiteY7" fmla="*/ 1732655 h 1875910"/>
              <a:gd name="connsiteX8" fmla="*/ 4072538 w 7712316"/>
              <a:gd name="connsiteY8" fmla="*/ 1778760 h 1875910"/>
              <a:gd name="connsiteX9" fmla="*/ 2866145 w 7712316"/>
              <a:gd name="connsiteY9" fmla="*/ 1786444 h 1875910"/>
              <a:gd name="connsiteX10" fmla="*/ 2694463 w 7712316"/>
              <a:gd name="connsiteY10" fmla="*/ 570970 h 1875910"/>
              <a:gd name="connsiteX11" fmla="*/ 2635624 w 7712316"/>
              <a:gd name="connsiteY11" fmla="*/ 320298 h 1875910"/>
              <a:gd name="connsiteX12" fmla="*/ 2535732 w 7712316"/>
              <a:gd name="connsiteY12" fmla="*/ 95956 h 1875910"/>
              <a:gd name="connsiteX13" fmla="*/ 2266790 w 7712316"/>
              <a:gd name="connsiteY13" fmla="*/ 19116 h 1875910"/>
              <a:gd name="connsiteX14" fmla="*/ 1613648 w 7712316"/>
              <a:gd name="connsiteY14" fmla="*/ 11432 h 1875910"/>
              <a:gd name="connsiteX15" fmla="*/ 1252498 w 7712316"/>
              <a:gd name="connsiteY15" fmla="*/ 157429 h 1875910"/>
              <a:gd name="connsiteX16" fmla="*/ 1198710 w 7712316"/>
              <a:gd name="connsiteY16" fmla="*/ 649207 h 1875910"/>
              <a:gd name="connsiteX17" fmla="*/ 1144922 w 7712316"/>
              <a:gd name="connsiteY17" fmla="*/ 1578975 h 1875910"/>
              <a:gd name="connsiteX18" fmla="*/ 583987 w 7712316"/>
              <a:gd name="connsiteY18" fmla="*/ 1671183 h 1875910"/>
              <a:gd name="connsiteX19" fmla="*/ 0 w 7712316"/>
              <a:gd name="connsiteY19" fmla="*/ 1732655 h 1875910"/>
              <a:gd name="connsiteX0" fmla="*/ 7676350 w 7712316"/>
              <a:gd name="connsiteY0" fmla="*/ 1648131 h 1850950"/>
              <a:gd name="connsiteX1" fmla="*/ 7691718 w 7712316"/>
              <a:gd name="connsiteY1" fmla="*/ 341845 h 1850950"/>
              <a:gd name="connsiteX2" fmla="*/ 7430461 w 7712316"/>
              <a:gd name="connsiteY2" fmla="*/ 80588 h 1850950"/>
              <a:gd name="connsiteX3" fmla="*/ 6777318 w 7712316"/>
              <a:gd name="connsiteY3" fmla="*/ 95956 h 1850950"/>
              <a:gd name="connsiteX4" fmla="*/ 6531429 w 7712316"/>
              <a:gd name="connsiteY4" fmla="*/ 403318 h 1850950"/>
              <a:gd name="connsiteX5" fmla="*/ 6454589 w 7712316"/>
              <a:gd name="connsiteY5" fmla="*/ 1494450 h 1850950"/>
              <a:gd name="connsiteX6" fmla="*/ 6093439 w 7712316"/>
              <a:gd name="connsiteY6" fmla="*/ 1701919 h 1850950"/>
              <a:gd name="connsiteX7" fmla="*/ 5417244 w 7712316"/>
              <a:gd name="connsiteY7" fmla="*/ 1732655 h 1850950"/>
              <a:gd name="connsiteX8" fmla="*/ 4072538 w 7712316"/>
              <a:gd name="connsiteY8" fmla="*/ 1778760 h 1850950"/>
              <a:gd name="connsiteX9" fmla="*/ 2917300 w 7712316"/>
              <a:gd name="connsiteY9" fmla="*/ 654635 h 1850950"/>
              <a:gd name="connsiteX10" fmla="*/ 2694463 w 7712316"/>
              <a:gd name="connsiteY10" fmla="*/ 570970 h 1850950"/>
              <a:gd name="connsiteX11" fmla="*/ 2635624 w 7712316"/>
              <a:gd name="connsiteY11" fmla="*/ 320298 h 1850950"/>
              <a:gd name="connsiteX12" fmla="*/ 2535732 w 7712316"/>
              <a:gd name="connsiteY12" fmla="*/ 95956 h 1850950"/>
              <a:gd name="connsiteX13" fmla="*/ 2266790 w 7712316"/>
              <a:gd name="connsiteY13" fmla="*/ 19116 h 1850950"/>
              <a:gd name="connsiteX14" fmla="*/ 1613648 w 7712316"/>
              <a:gd name="connsiteY14" fmla="*/ 11432 h 1850950"/>
              <a:gd name="connsiteX15" fmla="*/ 1252498 w 7712316"/>
              <a:gd name="connsiteY15" fmla="*/ 157429 h 1850950"/>
              <a:gd name="connsiteX16" fmla="*/ 1198710 w 7712316"/>
              <a:gd name="connsiteY16" fmla="*/ 649207 h 1850950"/>
              <a:gd name="connsiteX17" fmla="*/ 1144922 w 7712316"/>
              <a:gd name="connsiteY17" fmla="*/ 1578975 h 1850950"/>
              <a:gd name="connsiteX18" fmla="*/ 583987 w 7712316"/>
              <a:gd name="connsiteY18" fmla="*/ 1671183 h 1850950"/>
              <a:gd name="connsiteX19" fmla="*/ 0 w 7712316"/>
              <a:gd name="connsiteY19" fmla="*/ 1732655 h 1850950"/>
              <a:gd name="connsiteX0" fmla="*/ 7676350 w 7712316"/>
              <a:gd name="connsiteY0" fmla="*/ 1648131 h 1850950"/>
              <a:gd name="connsiteX1" fmla="*/ 7691718 w 7712316"/>
              <a:gd name="connsiteY1" fmla="*/ 341845 h 1850950"/>
              <a:gd name="connsiteX2" fmla="*/ 7430461 w 7712316"/>
              <a:gd name="connsiteY2" fmla="*/ 80588 h 1850950"/>
              <a:gd name="connsiteX3" fmla="*/ 6777318 w 7712316"/>
              <a:gd name="connsiteY3" fmla="*/ 95956 h 1850950"/>
              <a:gd name="connsiteX4" fmla="*/ 6531429 w 7712316"/>
              <a:gd name="connsiteY4" fmla="*/ 403318 h 1850950"/>
              <a:gd name="connsiteX5" fmla="*/ 6454589 w 7712316"/>
              <a:gd name="connsiteY5" fmla="*/ 1494450 h 1850950"/>
              <a:gd name="connsiteX6" fmla="*/ 6093439 w 7712316"/>
              <a:gd name="connsiteY6" fmla="*/ 1701919 h 1850950"/>
              <a:gd name="connsiteX7" fmla="*/ 5417244 w 7712316"/>
              <a:gd name="connsiteY7" fmla="*/ 1732655 h 1850950"/>
              <a:gd name="connsiteX8" fmla="*/ 4072538 w 7712316"/>
              <a:gd name="connsiteY8" fmla="*/ 1778760 h 1850950"/>
              <a:gd name="connsiteX9" fmla="*/ 2917300 w 7712316"/>
              <a:gd name="connsiteY9" fmla="*/ 654635 h 1850950"/>
              <a:gd name="connsiteX10" fmla="*/ 2707252 w 7712316"/>
              <a:gd name="connsiteY10" fmla="*/ 615731 h 1850950"/>
              <a:gd name="connsiteX11" fmla="*/ 2635624 w 7712316"/>
              <a:gd name="connsiteY11" fmla="*/ 320298 h 1850950"/>
              <a:gd name="connsiteX12" fmla="*/ 2535732 w 7712316"/>
              <a:gd name="connsiteY12" fmla="*/ 95956 h 1850950"/>
              <a:gd name="connsiteX13" fmla="*/ 2266790 w 7712316"/>
              <a:gd name="connsiteY13" fmla="*/ 19116 h 1850950"/>
              <a:gd name="connsiteX14" fmla="*/ 1613648 w 7712316"/>
              <a:gd name="connsiteY14" fmla="*/ 11432 h 1850950"/>
              <a:gd name="connsiteX15" fmla="*/ 1252498 w 7712316"/>
              <a:gd name="connsiteY15" fmla="*/ 157429 h 1850950"/>
              <a:gd name="connsiteX16" fmla="*/ 1198710 w 7712316"/>
              <a:gd name="connsiteY16" fmla="*/ 649207 h 1850950"/>
              <a:gd name="connsiteX17" fmla="*/ 1144922 w 7712316"/>
              <a:gd name="connsiteY17" fmla="*/ 1578975 h 1850950"/>
              <a:gd name="connsiteX18" fmla="*/ 583987 w 7712316"/>
              <a:gd name="connsiteY18" fmla="*/ 1671183 h 1850950"/>
              <a:gd name="connsiteX19" fmla="*/ 0 w 7712316"/>
              <a:gd name="connsiteY19" fmla="*/ 1732655 h 1850950"/>
              <a:gd name="connsiteX0" fmla="*/ 7676350 w 7712316"/>
              <a:gd name="connsiteY0" fmla="*/ 1648131 h 1850950"/>
              <a:gd name="connsiteX1" fmla="*/ 7691718 w 7712316"/>
              <a:gd name="connsiteY1" fmla="*/ 341845 h 1850950"/>
              <a:gd name="connsiteX2" fmla="*/ 7430461 w 7712316"/>
              <a:gd name="connsiteY2" fmla="*/ 80588 h 1850950"/>
              <a:gd name="connsiteX3" fmla="*/ 6777318 w 7712316"/>
              <a:gd name="connsiteY3" fmla="*/ 95956 h 1850950"/>
              <a:gd name="connsiteX4" fmla="*/ 6531429 w 7712316"/>
              <a:gd name="connsiteY4" fmla="*/ 403318 h 1850950"/>
              <a:gd name="connsiteX5" fmla="*/ 6454589 w 7712316"/>
              <a:gd name="connsiteY5" fmla="*/ 1494450 h 1850950"/>
              <a:gd name="connsiteX6" fmla="*/ 6093439 w 7712316"/>
              <a:gd name="connsiteY6" fmla="*/ 1701919 h 1850950"/>
              <a:gd name="connsiteX7" fmla="*/ 5417244 w 7712316"/>
              <a:gd name="connsiteY7" fmla="*/ 1732655 h 1850950"/>
              <a:gd name="connsiteX8" fmla="*/ 4072538 w 7712316"/>
              <a:gd name="connsiteY8" fmla="*/ 1778760 h 1850950"/>
              <a:gd name="connsiteX9" fmla="*/ 2917300 w 7712316"/>
              <a:gd name="connsiteY9" fmla="*/ 654635 h 1850950"/>
              <a:gd name="connsiteX10" fmla="*/ 2707252 w 7712316"/>
              <a:gd name="connsiteY10" fmla="*/ 615731 h 1850950"/>
              <a:gd name="connsiteX11" fmla="*/ 2635624 w 7712316"/>
              <a:gd name="connsiteY11" fmla="*/ 320298 h 1850950"/>
              <a:gd name="connsiteX12" fmla="*/ 2535732 w 7712316"/>
              <a:gd name="connsiteY12" fmla="*/ 95956 h 1850950"/>
              <a:gd name="connsiteX13" fmla="*/ 2266790 w 7712316"/>
              <a:gd name="connsiteY13" fmla="*/ 19116 h 1850950"/>
              <a:gd name="connsiteX14" fmla="*/ 1613648 w 7712316"/>
              <a:gd name="connsiteY14" fmla="*/ 11432 h 1850950"/>
              <a:gd name="connsiteX15" fmla="*/ 1252498 w 7712316"/>
              <a:gd name="connsiteY15" fmla="*/ 157429 h 1850950"/>
              <a:gd name="connsiteX16" fmla="*/ 1198710 w 7712316"/>
              <a:gd name="connsiteY16" fmla="*/ 649207 h 1850950"/>
              <a:gd name="connsiteX17" fmla="*/ 1144922 w 7712316"/>
              <a:gd name="connsiteY17" fmla="*/ 1578975 h 1850950"/>
              <a:gd name="connsiteX18" fmla="*/ 583987 w 7712316"/>
              <a:gd name="connsiteY18" fmla="*/ 1671183 h 1850950"/>
              <a:gd name="connsiteX19" fmla="*/ 0 w 7712316"/>
              <a:gd name="connsiteY19" fmla="*/ 1732655 h 1850950"/>
              <a:gd name="connsiteX0" fmla="*/ 7676350 w 7712316"/>
              <a:gd name="connsiteY0" fmla="*/ 1648131 h 1850950"/>
              <a:gd name="connsiteX1" fmla="*/ 7691718 w 7712316"/>
              <a:gd name="connsiteY1" fmla="*/ 341845 h 1850950"/>
              <a:gd name="connsiteX2" fmla="*/ 7430461 w 7712316"/>
              <a:gd name="connsiteY2" fmla="*/ 80588 h 1850950"/>
              <a:gd name="connsiteX3" fmla="*/ 6777318 w 7712316"/>
              <a:gd name="connsiteY3" fmla="*/ 95956 h 1850950"/>
              <a:gd name="connsiteX4" fmla="*/ 6531429 w 7712316"/>
              <a:gd name="connsiteY4" fmla="*/ 403318 h 1850950"/>
              <a:gd name="connsiteX5" fmla="*/ 6454589 w 7712316"/>
              <a:gd name="connsiteY5" fmla="*/ 1494450 h 1850950"/>
              <a:gd name="connsiteX6" fmla="*/ 6093439 w 7712316"/>
              <a:gd name="connsiteY6" fmla="*/ 1701919 h 1850950"/>
              <a:gd name="connsiteX7" fmla="*/ 5417244 w 7712316"/>
              <a:gd name="connsiteY7" fmla="*/ 1732655 h 1850950"/>
              <a:gd name="connsiteX8" fmla="*/ 4072538 w 7712316"/>
              <a:gd name="connsiteY8" fmla="*/ 1778760 h 1850950"/>
              <a:gd name="connsiteX9" fmla="*/ 2917300 w 7712316"/>
              <a:gd name="connsiteY9" fmla="*/ 654635 h 1850950"/>
              <a:gd name="connsiteX10" fmla="*/ 2707252 w 7712316"/>
              <a:gd name="connsiteY10" fmla="*/ 615731 h 1850950"/>
              <a:gd name="connsiteX11" fmla="*/ 2635624 w 7712316"/>
              <a:gd name="connsiteY11" fmla="*/ 320298 h 1850950"/>
              <a:gd name="connsiteX12" fmla="*/ 2535732 w 7712316"/>
              <a:gd name="connsiteY12" fmla="*/ 95956 h 1850950"/>
              <a:gd name="connsiteX13" fmla="*/ 2266790 w 7712316"/>
              <a:gd name="connsiteY13" fmla="*/ 19116 h 1850950"/>
              <a:gd name="connsiteX14" fmla="*/ 1613648 w 7712316"/>
              <a:gd name="connsiteY14" fmla="*/ 11432 h 1850950"/>
              <a:gd name="connsiteX15" fmla="*/ 1252498 w 7712316"/>
              <a:gd name="connsiteY15" fmla="*/ 157429 h 1850950"/>
              <a:gd name="connsiteX16" fmla="*/ 1198710 w 7712316"/>
              <a:gd name="connsiteY16" fmla="*/ 649207 h 1850950"/>
              <a:gd name="connsiteX17" fmla="*/ 1144922 w 7712316"/>
              <a:gd name="connsiteY17" fmla="*/ 1578975 h 1850950"/>
              <a:gd name="connsiteX18" fmla="*/ 583987 w 7712316"/>
              <a:gd name="connsiteY18" fmla="*/ 1671183 h 1850950"/>
              <a:gd name="connsiteX19" fmla="*/ 0 w 7712316"/>
              <a:gd name="connsiteY19" fmla="*/ 1732655 h 1850950"/>
              <a:gd name="connsiteX0" fmla="*/ 7676350 w 7712316"/>
              <a:gd name="connsiteY0" fmla="*/ 1648131 h 1808339"/>
              <a:gd name="connsiteX1" fmla="*/ 7691718 w 7712316"/>
              <a:gd name="connsiteY1" fmla="*/ 341845 h 1808339"/>
              <a:gd name="connsiteX2" fmla="*/ 7430461 w 7712316"/>
              <a:gd name="connsiteY2" fmla="*/ 80588 h 1808339"/>
              <a:gd name="connsiteX3" fmla="*/ 6777318 w 7712316"/>
              <a:gd name="connsiteY3" fmla="*/ 95956 h 1808339"/>
              <a:gd name="connsiteX4" fmla="*/ 6531429 w 7712316"/>
              <a:gd name="connsiteY4" fmla="*/ 403318 h 1808339"/>
              <a:gd name="connsiteX5" fmla="*/ 6454589 w 7712316"/>
              <a:gd name="connsiteY5" fmla="*/ 1494450 h 1808339"/>
              <a:gd name="connsiteX6" fmla="*/ 6093439 w 7712316"/>
              <a:gd name="connsiteY6" fmla="*/ 1701919 h 1808339"/>
              <a:gd name="connsiteX7" fmla="*/ 5417244 w 7712316"/>
              <a:gd name="connsiteY7" fmla="*/ 1732655 h 1808339"/>
              <a:gd name="connsiteX8" fmla="*/ 4085327 w 7712316"/>
              <a:gd name="connsiteY8" fmla="*/ 691711 h 1808339"/>
              <a:gd name="connsiteX9" fmla="*/ 2917300 w 7712316"/>
              <a:gd name="connsiteY9" fmla="*/ 654635 h 1808339"/>
              <a:gd name="connsiteX10" fmla="*/ 2707252 w 7712316"/>
              <a:gd name="connsiteY10" fmla="*/ 615731 h 1808339"/>
              <a:gd name="connsiteX11" fmla="*/ 2635624 w 7712316"/>
              <a:gd name="connsiteY11" fmla="*/ 320298 h 1808339"/>
              <a:gd name="connsiteX12" fmla="*/ 2535732 w 7712316"/>
              <a:gd name="connsiteY12" fmla="*/ 95956 h 1808339"/>
              <a:gd name="connsiteX13" fmla="*/ 2266790 w 7712316"/>
              <a:gd name="connsiteY13" fmla="*/ 19116 h 1808339"/>
              <a:gd name="connsiteX14" fmla="*/ 1613648 w 7712316"/>
              <a:gd name="connsiteY14" fmla="*/ 11432 h 1808339"/>
              <a:gd name="connsiteX15" fmla="*/ 1252498 w 7712316"/>
              <a:gd name="connsiteY15" fmla="*/ 157429 h 1808339"/>
              <a:gd name="connsiteX16" fmla="*/ 1198710 w 7712316"/>
              <a:gd name="connsiteY16" fmla="*/ 649207 h 1808339"/>
              <a:gd name="connsiteX17" fmla="*/ 1144922 w 7712316"/>
              <a:gd name="connsiteY17" fmla="*/ 1578975 h 1808339"/>
              <a:gd name="connsiteX18" fmla="*/ 583987 w 7712316"/>
              <a:gd name="connsiteY18" fmla="*/ 1671183 h 1808339"/>
              <a:gd name="connsiteX19" fmla="*/ 0 w 7712316"/>
              <a:gd name="connsiteY19" fmla="*/ 1732655 h 1808339"/>
              <a:gd name="connsiteX0" fmla="*/ 7676350 w 7712316"/>
              <a:gd name="connsiteY0" fmla="*/ 1648131 h 1755858"/>
              <a:gd name="connsiteX1" fmla="*/ 7691718 w 7712316"/>
              <a:gd name="connsiteY1" fmla="*/ 341845 h 1755858"/>
              <a:gd name="connsiteX2" fmla="*/ 7430461 w 7712316"/>
              <a:gd name="connsiteY2" fmla="*/ 80588 h 1755858"/>
              <a:gd name="connsiteX3" fmla="*/ 6777318 w 7712316"/>
              <a:gd name="connsiteY3" fmla="*/ 95956 h 1755858"/>
              <a:gd name="connsiteX4" fmla="*/ 6531429 w 7712316"/>
              <a:gd name="connsiteY4" fmla="*/ 403318 h 1755858"/>
              <a:gd name="connsiteX5" fmla="*/ 6454589 w 7712316"/>
              <a:gd name="connsiteY5" fmla="*/ 1494450 h 1755858"/>
              <a:gd name="connsiteX6" fmla="*/ 6093439 w 7712316"/>
              <a:gd name="connsiteY6" fmla="*/ 1701919 h 1755858"/>
              <a:gd name="connsiteX7" fmla="*/ 5500372 w 7712316"/>
              <a:gd name="connsiteY7" fmla="*/ 709550 h 1755858"/>
              <a:gd name="connsiteX8" fmla="*/ 4085327 w 7712316"/>
              <a:gd name="connsiteY8" fmla="*/ 691711 h 1755858"/>
              <a:gd name="connsiteX9" fmla="*/ 2917300 w 7712316"/>
              <a:gd name="connsiteY9" fmla="*/ 654635 h 1755858"/>
              <a:gd name="connsiteX10" fmla="*/ 2707252 w 7712316"/>
              <a:gd name="connsiteY10" fmla="*/ 615731 h 1755858"/>
              <a:gd name="connsiteX11" fmla="*/ 2635624 w 7712316"/>
              <a:gd name="connsiteY11" fmla="*/ 320298 h 1755858"/>
              <a:gd name="connsiteX12" fmla="*/ 2535732 w 7712316"/>
              <a:gd name="connsiteY12" fmla="*/ 95956 h 1755858"/>
              <a:gd name="connsiteX13" fmla="*/ 2266790 w 7712316"/>
              <a:gd name="connsiteY13" fmla="*/ 19116 h 1755858"/>
              <a:gd name="connsiteX14" fmla="*/ 1613648 w 7712316"/>
              <a:gd name="connsiteY14" fmla="*/ 11432 h 1755858"/>
              <a:gd name="connsiteX15" fmla="*/ 1252498 w 7712316"/>
              <a:gd name="connsiteY15" fmla="*/ 157429 h 1755858"/>
              <a:gd name="connsiteX16" fmla="*/ 1198710 w 7712316"/>
              <a:gd name="connsiteY16" fmla="*/ 649207 h 1755858"/>
              <a:gd name="connsiteX17" fmla="*/ 1144922 w 7712316"/>
              <a:gd name="connsiteY17" fmla="*/ 1578975 h 1755858"/>
              <a:gd name="connsiteX18" fmla="*/ 583987 w 7712316"/>
              <a:gd name="connsiteY18" fmla="*/ 1671183 h 1755858"/>
              <a:gd name="connsiteX19" fmla="*/ 0 w 7712316"/>
              <a:gd name="connsiteY19" fmla="*/ 1732655 h 1755858"/>
              <a:gd name="connsiteX0" fmla="*/ 7676350 w 7712316"/>
              <a:gd name="connsiteY0" fmla="*/ 1648131 h 1732655"/>
              <a:gd name="connsiteX1" fmla="*/ 7691718 w 7712316"/>
              <a:gd name="connsiteY1" fmla="*/ 341845 h 1732655"/>
              <a:gd name="connsiteX2" fmla="*/ 7430461 w 7712316"/>
              <a:gd name="connsiteY2" fmla="*/ 80588 h 1732655"/>
              <a:gd name="connsiteX3" fmla="*/ 6777318 w 7712316"/>
              <a:gd name="connsiteY3" fmla="*/ 95956 h 1732655"/>
              <a:gd name="connsiteX4" fmla="*/ 6531429 w 7712316"/>
              <a:gd name="connsiteY4" fmla="*/ 403318 h 1732655"/>
              <a:gd name="connsiteX5" fmla="*/ 6454589 w 7712316"/>
              <a:gd name="connsiteY5" fmla="*/ 1494450 h 1732655"/>
              <a:gd name="connsiteX6" fmla="*/ 5927184 w 7712316"/>
              <a:gd name="connsiteY6" fmla="*/ 653237 h 1732655"/>
              <a:gd name="connsiteX7" fmla="*/ 5500372 w 7712316"/>
              <a:gd name="connsiteY7" fmla="*/ 709550 h 1732655"/>
              <a:gd name="connsiteX8" fmla="*/ 4085327 w 7712316"/>
              <a:gd name="connsiteY8" fmla="*/ 691711 h 1732655"/>
              <a:gd name="connsiteX9" fmla="*/ 2917300 w 7712316"/>
              <a:gd name="connsiteY9" fmla="*/ 654635 h 1732655"/>
              <a:gd name="connsiteX10" fmla="*/ 2707252 w 7712316"/>
              <a:gd name="connsiteY10" fmla="*/ 615731 h 1732655"/>
              <a:gd name="connsiteX11" fmla="*/ 2635624 w 7712316"/>
              <a:gd name="connsiteY11" fmla="*/ 320298 h 1732655"/>
              <a:gd name="connsiteX12" fmla="*/ 2535732 w 7712316"/>
              <a:gd name="connsiteY12" fmla="*/ 95956 h 1732655"/>
              <a:gd name="connsiteX13" fmla="*/ 2266790 w 7712316"/>
              <a:gd name="connsiteY13" fmla="*/ 19116 h 1732655"/>
              <a:gd name="connsiteX14" fmla="*/ 1613648 w 7712316"/>
              <a:gd name="connsiteY14" fmla="*/ 11432 h 1732655"/>
              <a:gd name="connsiteX15" fmla="*/ 1252498 w 7712316"/>
              <a:gd name="connsiteY15" fmla="*/ 157429 h 1732655"/>
              <a:gd name="connsiteX16" fmla="*/ 1198710 w 7712316"/>
              <a:gd name="connsiteY16" fmla="*/ 649207 h 1732655"/>
              <a:gd name="connsiteX17" fmla="*/ 1144922 w 7712316"/>
              <a:gd name="connsiteY17" fmla="*/ 1578975 h 1732655"/>
              <a:gd name="connsiteX18" fmla="*/ 583987 w 7712316"/>
              <a:gd name="connsiteY18" fmla="*/ 1671183 h 1732655"/>
              <a:gd name="connsiteX19" fmla="*/ 0 w 7712316"/>
              <a:gd name="connsiteY19" fmla="*/ 1732655 h 1732655"/>
              <a:gd name="connsiteX0" fmla="*/ 7676350 w 7712316"/>
              <a:gd name="connsiteY0" fmla="*/ 1648131 h 1732655"/>
              <a:gd name="connsiteX1" fmla="*/ 7691718 w 7712316"/>
              <a:gd name="connsiteY1" fmla="*/ 341845 h 1732655"/>
              <a:gd name="connsiteX2" fmla="*/ 7430461 w 7712316"/>
              <a:gd name="connsiteY2" fmla="*/ 80588 h 1732655"/>
              <a:gd name="connsiteX3" fmla="*/ 6777318 w 7712316"/>
              <a:gd name="connsiteY3" fmla="*/ 95956 h 1732655"/>
              <a:gd name="connsiteX4" fmla="*/ 6531429 w 7712316"/>
              <a:gd name="connsiteY4" fmla="*/ 403318 h 1732655"/>
              <a:gd name="connsiteX5" fmla="*/ 6397039 w 7712316"/>
              <a:gd name="connsiteY5" fmla="*/ 650389 h 1732655"/>
              <a:gd name="connsiteX6" fmla="*/ 5927184 w 7712316"/>
              <a:gd name="connsiteY6" fmla="*/ 653237 h 1732655"/>
              <a:gd name="connsiteX7" fmla="*/ 5500372 w 7712316"/>
              <a:gd name="connsiteY7" fmla="*/ 709550 h 1732655"/>
              <a:gd name="connsiteX8" fmla="*/ 4085327 w 7712316"/>
              <a:gd name="connsiteY8" fmla="*/ 691711 h 1732655"/>
              <a:gd name="connsiteX9" fmla="*/ 2917300 w 7712316"/>
              <a:gd name="connsiteY9" fmla="*/ 654635 h 1732655"/>
              <a:gd name="connsiteX10" fmla="*/ 2707252 w 7712316"/>
              <a:gd name="connsiteY10" fmla="*/ 615731 h 1732655"/>
              <a:gd name="connsiteX11" fmla="*/ 2635624 w 7712316"/>
              <a:gd name="connsiteY11" fmla="*/ 320298 h 1732655"/>
              <a:gd name="connsiteX12" fmla="*/ 2535732 w 7712316"/>
              <a:gd name="connsiteY12" fmla="*/ 95956 h 1732655"/>
              <a:gd name="connsiteX13" fmla="*/ 2266790 w 7712316"/>
              <a:gd name="connsiteY13" fmla="*/ 19116 h 1732655"/>
              <a:gd name="connsiteX14" fmla="*/ 1613648 w 7712316"/>
              <a:gd name="connsiteY14" fmla="*/ 11432 h 1732655"/>
              <a:gd name="connsiteX15" fmla="*/ 1252498 w 7712316"/>
              <a:gd name="connsiteY15" fmla="*/ 157429 h 1732655"/>
              <a:gd name="connsiteX16" fmla="*/ 1198710 w 7712316"/>
              <a:gd name="connsiteY16" fmla="*/ 649207 h 1732655"/>
              <a:gd name="connsiteX17" fmla="*/ 1144922 w 7712316"/>
              <a:gd name="connsiteY17" fmla="*/ 1578975 h 1732655"/>
              <a:gd name="connsiteX18" fmla="*/ 583987 w 7712316"/>
              <a:gd name="connsiteY18" fmla="*/ 1671183 h 1732655"/>
              <a:gd name="connsiteX19" fmla="*/ 0 w 7712316"/>
              <a:gd name="connsiteY19" fmla="*/ 1732655 h 173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12316" h="1732655">
                <a:moveTo>
                  <a:pt x="7676350" y="1648131"/>
                </a:moveTo>
                <a:cubicBezTo>
                  <a:pt x="7704524" y="1125616"/>
                  <a:pt x="7732699" y="603102"/>
                  <a:pt x="7691718" y="341845"/>
                </a:cubicBezTo>
                <a:cubicBezTo>
                  <a:pt x="7650737" y="80588"/>
                  <a:pt x="7582861" y="121570"/>
                  <a:pt x="7430461" y="80588"/>
                </a:cubicBezTo>
                <a:cubicBezTo>
                  <a:pt x="7278061" y="39606"/>
                  <a:pt x="6927157" y="42168"/>
                  <a:pt x="6777318" y="95956"/>
                </a:cubicBezTo>
                <a:cubicBezTo>
                  <a:pt x="6627479" y="149744"/>
                  <a:pt x="6594809" y="310912"/>
                  <a:pt x="6531429" y="403318"/>
                </a:cubicBezTo>
                <a:cubicBezTo>
                  <a:pt x="6468049" y="495724"/>
                  <a:pt x="6497746" y="608736"/>
                  <a:pt x="6397039" y="650389"/>
                </a:cubicBezTo>
                <a:cubicBezTo>
                  <a:pt x="6296332" y="692042"/>
                  <a:pt x="6076628" y="643377"/>
                  <a:pt x="5927184" y="653237"/>
                </a:cubicBezTo>
                <a:cubicBezTo>
                  <a:pt x="5777740" y="663097"/>
                  <a:pt x="5807348" y="703138"/>
                  <a:pt x="5500372" y="709550"/>
                </a:cubicBezTo>
                <a:lnTo>
                  <a:pt x="4085327" y="691711"/>
                </a:lnTo>
                <a:cubicBezTo>
                  <a:pt x="3654815" y="682559"/>
                  <a:pt x="3146979" y="667298"/>
                  <a:pt x="2917300" y="654635"/>
                </a:cubicBezTo>
                <a:cubicBezTo>
                  <a:pt x="2687621" y="641972"/>
                  <a:pt x="2805353" y="645877"/>
                  <a:pt x="2707252" y="615731"/>
                </a:cubicBezTo>
                <a:cubicBezTo>
                  <a:pt x="2609151" y="585585"/>
                  <a:pt x="2664211" y="406927"/>
                  <a:pt x="2635624" y="320298"/>
                </a:cubicBezTo>
                <a:cubicBezTo>
                  <a:pt x="2607037" y="233669"/>
                  <a:pt x="2597204" y="146153"/>
                  <a:pt x="2535732" y="95956"/>
                </a:cubicBezTo>
                <a:cubicBezTo>
                  <a:pt x="2474260" y="45759"/>
                  <a:pt x="2420471" y="33203"/>
                  <a:pt x="2266790" y="19116"/>
                </a:cubicBezTo>
                <a:cubicBezTo>
                  <a:pt x="2113109" y="5029"/>
                  <a:pt x="1782697" y="-11620"/>
                  <a:pt x="1613648" y="11432"/>
                </a:cubicBezTo>
                <a:cubicBezTo>
                  <a:pt x="1444599" y="34484"/>
                  <a:pt x="1321654" y="51133"/>
                  <a:pt x="1252498" y="157429"/>
                </a:cubicBezTo>
                <a:cubicBezTo>
                  <a:pt x="1183342" y="263725"/>
                  <a:pt x="1216639" y="412283"/>
                  <a:pt x="1198710" y="649207"/>
                </a:cubicBezTo>
                <a:cubicBezTo>
                  <a:pt x="1180781" y="886131"/>
                  <a:pt x="1247376" y="1408646"/>
                  <a:pt x="1144922" y="1578975"/>
                </a:cubicBezTo>
                <a:cubicBezTo>
                  <a:pt x="1042468" y="1749304"/>
                  <a:pt x="774807" y="1645570"/>
                  <a:pt x="583987" y="1671183"/>
                </a:cubicBezTo>
                <a:cubicBezTo>
                  <a:pt x="393167" y="1696796"/>
                  <a:pt x="0" y="1732655"/>
                  <a:pt x="0" y="17326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614014" y="2004334"/>
            <a:ext cx="7712316" cy="1732656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48132 h 1877206"/>
              <a:gd name="connsiteX1" fmla="*/ 7691718 w 7712316"/>
              <a:gd name="connsiteY1" fmla="*/ 341846 h 1877206"/>
              <a:gd name="connsiteX2" fmla="*/ 7430461 w 7712316"/>
              <a:gd name="connsiteY2" fmla="*/ 80589 h 1877206"/>
              <a:gd name="connsiteX3" fmla="*/ 6777318 w 7712316"/>
              <a:gd name="connsiteY3" fmla="*/ 95957 h 1877206"/>
              <a:gd name="connsiteX4" fmla="*/ 6362380 w 7712316"/>
              <a:gd name="connsiteY4" fmla="*/ 149746 h 1877206"/>
              <a:gd name="connsiteX5" fmla="*/ 6008915 w 7712316"/>
              <a:gd name="connsiteY5" fmla="*/ 72905 h 1877206"/>
              <a:gd name="connsiteX6" fmla="*/ 5348088 w 7712316"/>
              <a:gd name="connsiteY6" fmla="*/ 203534 h 1877206"/>
              <a:gd name="connsiteX7" fmla="*/ 5144326 w 7712316"/>
              <a:gd name="connsiteY7" fmla="*/ 708046 h 1877206"/>
              <a:gd name="connsiteX8" fmla="*/ 4072538 w 7712316"/>
              <a:gd name="connsiteY8" fmla="*/ 1778761 h 1877206"/>
              <a:gd name="connsiteX9" fmla="*/ 2866145 w 7712316"/>
              <a:gd name="connsiteY9" fmla="*/ 1786445 h 1877206"/>
              <a:gd name="connsiteX10" fmla="*/ 2643308 w 7712316"/>
              <a:gd name="connsiteY10" fmla="*/ 1402243 h 1877206"/>
              <a:gd name="connsiteX11" fmla="*/ 2635624 w 7712316"/>
              <a:gd name="connsiteY11" fmla="*/ 480159 h 1877206"/>
              <a:gd name="connsiteX12" fmla="*/ 2535732 w 7712316"/>
              <a:gd name="connsiteY12" fmla="*/ 95957 h 1877206"/>
              <a:gd name="connsiteX13" fmla="*/ 2266790 w 7712316"/>
              <a:gd name="connsiteY13" fmla="*/ 19117 h 1877206"/>
              <a:gd name="connsiteX14" fmla="*/ 1613648 w 7712316"/>
              <a:gd name="connsiteY14" fmla="*/ 11433 h 1877206"/>
              <a:gd name="connsiteX15" fmla="*/ 1252498 w 7712316"/>
              <a:gd name="connsiteY15" fmla="*/ 157430 h 1877206"/>
              <a:gd name="connsiteX16" fmla="*/ 1198710 w 7712316"/>
              <a:gd name="connsiteY16" fmla="*/ 649208 h 1877206"/>
              <a:gd name="connsiteX17" fmla="*/ 1144922 w 7712316"/>
              <a:gd name="connsiteY17" fmla="*/ 1578976 h 1877206"/>
              <a:gd name="connsiteX18" fmla="*/ 583987 w 7712316"/>
              <a:gd name="connsiteY18" fmla="*/ 1671184 h 1877206"/>
              <a:gd name="connsiteX19" fmla="*/ 0 w 7712316"/>
              <a:gd name="connsiteY19" fmla="*/ 1732656 h 1877206"/>
              <a:gd name="connsiteX0" fmla="*/ 7676350 w 7712316"/>
              <a:gd name="connsiteY0" fmla="*/ 1648132 h 1814607"/>
              <a:gd name="connsiteX1" fmla="*/ 7691718 w 7712316"/>
              <a:gd name="connsiteY1" fmla="*/ 341846 h 1814607"/>
              <a:gd name="connsiteX2" fmla="*/ 7430461 w 7712316"/>
              <a:gd name="connsiteY2" fmla="*/ 80589 h 1814607"/>
              <a:gd name="connsiteX3" fmla="*/ 6777318 w 7712316"/>
              <a:gd name="connsiteY3" fmla="*/ 95957 h 1814607"/>
              <a:gd name="connsiteX4" fmla="*/ 6362380 w 7712316"/>
              <a:gd name="connsiteY4" fmla="*/ 149746 h 1814607"/>
              <a:gd name="connsiteX5" fmla="*/ 6008915 w 7712316"/>
              <a:gd name="connsiteY5" fmla="*/ 72905 h 1814607"/>
              <a:gd name="connsiteX6" fmla="*/ 5348088 w 7712316"/>
              <a:gd name="connsiteY6" fmla="*/ 203534 h 1814607"/>
              <a:gd name="connsiteX7" fmla="*/ 5144326 w 7712316"/>
              <a:gd name="connsiteY7" fmla="*/ 708046 h 1814607"/>
              <a:gd name="connsiteX8" fmla="*/ 4181243 w 7712316"/>
              <a:gd name="connsiteY8" fmla="*/ 685318 h 1814607"/>
              <a:gd name="connsiteX9" fmla="*/ 2866145 w 7712316"/>
              <a:gd name="connsiteY9" fmla="*/ 1786445 h 1814607"/>
              <a:gd name="connsiteX10" fmla="*/ 2643308 w 7712316"/>
              <a:gd name="connsiteY10" fmla="*/ 1402243 h 1814607"/>
              <a:gd name="connsiteX11" fmla="*/ 2635624 w 7712316"/>
              <a:gd name="connsiteY11" fmla="*/ 480159 h 1814607"/>
              <a:gd name="connsiteX12" fmla="*/ 2535732 w 7712316"/>
              <a:gd name="connsiteY12" fmla="*/ 95957 h 1814607"/>
              <a:gd name="connsiteX13" fmla="*/ 2266790 w 7712316"/>
              <a:gd name="connsiteY13" fmla="*/ 19117 h 1814607"/>
              <a:gd name="connsiteX14" fmla="*/ 1613648 w 7712316"/>
              <a:gd name="connsiteY14" fmla="*/ 11433 h 1814607"/>
              <a:gd name="connsiteX15" fmla="*/ 1252498 w 7712316"/>
              <a:gd name="connsiteY15" fmla="*/ 157430 h 1814607"/>
              <a:gd name="connsiteX16" fmla="*/ 1198710 w 7712316"/>
              <a:gd name="connsiteY16" fmla="*/ 649208 h 1814607"/>
              <a:gd name="connsiteX17" fmla="*/ 1144922 w 7712316"/>
              <a:gd name="connsiteY17" fmla="*/ 1578976 h 1814607"/>
              <a:gd name="connsiteX18" fmla="*/ 583987 w 7712316"/>
              <a:gd name="connsiteY18" fmla="*/ 1671184 h 1814607"/>
              <a:gd name="connsiteX19" fmla="*/ 0 w 7712316"/>
              <a:gd name="connsiteY19" fmla="*/ 1732656 h 1814607"/>
              <a:gd name="connsiteX0" fmla="*/ 7676350 w 7712316"/>
              <a:gd name="connsiteY0" fmla="*/ 1648132 h 1732656"/>
              <a:gd name="connsiteX1" fmla="*/ 7691718 w 7712316"/>
              <a:gd name="connsiteY1" fmla="*/ 341846 h 1732656"/>
              <a:gd name="connsiteX2" fmla="*/ 7430461 w 7712316"/>
              <a:gd name="connsiteY2" fmla="*/ 80589 h 1732656"/>
              <a:gd name="connsiteX3" fmla="*/ 6777318 w 7712316"/>
              <a:gd name="connsiteY3" fmla="*/ 95957 h 1732656"/>
              <a:gd name="connsiteX4" fmla="*/ 6362380 w 7712316"/>
              <a:gd name="connsiteY4" fmla="*/ 149746 h 1732656"/>
              <a:gd name="connsiteX5" fmla="*/ 6008915 w 7712316"/>
              <a:gd name="connsiteY5" fmla="*/ 72905 h 1732656"/>
              <a:gd name="connsiteX6" fmla="*/ 5348088 w 7712316"/>
              <a:gd name="connsiteY6" fmla="*/ 203534 h 1732656"/>
              <a:gd name="connsiteX7" fmla="*/ 5144326 w 7712316"/>
              <a:gd name="connsiteY7" fmla="*/ 708046 h 1732656"/>
              <a:gd name="connsiteX8" fmla="*/ 4181243 w 7712316"/>
              <a:gd name="connsiteY8" fmla="*/ 685318 h 1732656"/>
              <a:gd name="connsiteX9" fmla="*/ 3249810 w 7712316"/>
              <a:gd name="connsiteY9" fmla="*/ 590691 h 1732656"/>
              <a:gd name="connsiteX10" fmla="*/ 2643308 w 7712316"/>
              <a:gd name="connsiteY10" fmla="*/ 1402243 h 1732656"/>
              <a:gd name="connsiteX11" fmla="*/ 2635624 w 7712316"/>
              <a:gd name="connsiteY11" fmla="*/ 480159 h 1732656"/>
              <a:gd name="connsiteX12" fmla="*/ 2535732 w 7712316"/>
              <a:gd name="connsiteY12" fmla="*/ 95957 h 1732656"/>
              <a:gd name="connsiteX13" fmla="*/ 2266790 w 7712316"/>
              <a:gd name="connsiteY13" fmla="*/ 19117 h 1732656"/>
              <a:gd name="connsiteX14" fmla="*/ 1613648 w 7712316"/>
              <a:gd name="connsiteY14" fmla="*/ 11433 h 1732656"/>
              <a:gd name="connsiteX15" fmla="*/ 1252498 w 7712316"/>
              <a:gd name="connsiteY15" fmla="*/ 157430 h 1732656"/>
              <a:gd name="connsiteX16" fmla="*/ 1198710 w 7712316"/>
              <a:gd name="connsiteY16" fmla="*/ 649208 h 1732656"/>
              <a:gd name="connsiteX17" fmla="*/ 1144922 w 7712316"/>
              <a:gd name="connsiteY17" fmla="*/ 1578976 h 1732656"/>
              <a:gd name="connsiteX18" fmla="*/ 583987 w 7712316"/>
              <a:gd name="connsiteY18" fmla="*/ 1671184 h 1732656"/>
              <a:gd name="connsiteX19" fmla="*/ 0 w 7712316"/>
              <a:gd name="connsiteY19" fmla="*/ 1732656 h 1732656"/>
              <a:gd name="connsiteX0" fmla="*/ 7676350 w 7712316"/>
              <a:gd name="connsiteY0" fmla="*/ 1648132 h 1732656"/>
              <a:gd name="connsiteX1" fmla="*/ 7691718 w 7712316"/>
              <a:gd name="connsiteY1" fmla="*/ 341846 h 1732656"/>
              <a:gd name="connsiteX2" fmla="*/ 7430461 w 7712316"/>
              <a:gd name="connsiteY2" fmla="*/ 80589 h 1732656"/>
              <a:gd name="connsiteX3" fmla="*/ 6777318 w 7712316"/>
              <a:gd name="connsiteY3" fmla="*/ 95957 h 1732656"/>
              <a:gd name="connsiteX4" fmla="*/ 6362380 w 7712316"/>
              <a:gd name="connsiteY4" fmla="*/ 149746 h 1732656"/>
              <a:gd name="connsiteX5" fmla="*/ 6008915 w 7712316"/>
              <a:gd name="connsiteY5" fmla="*/ 72905 h 1732656"/>
              <a:gd name="connsiteX6" fmla="*/ 5348088 w 7712316"/>
              <a:gd name="connsiteY6" fmla="*/ 203534 h 1732656"/>
              <a:gd name="connsiteX7" fmla="*/ 5144326 w 7712316"/>
              <a:gd name="connsiteY7" fmla="*/ 708046 h 1732656"/>
              <a:gd name="connsiteX8" fmla="*/ 4181243 w 7712316"/>
              <a:gd name="connsiteY8" fmla="*/ 685318 h 1732656"/>
              <a:gd name="connsiteX9" fmla="*/ 3249810 w 7712316"/>
              <a:gd name="connsiteY9" fmla="*/ 590691 h 1732656"/>
              <a:gd name="connsiteX10" fmla="*/ 2867113 w 7712316"/>
              <a:gd name="connsiteY10" fmla="*/ 628520 h 1732656"/>
              <a:gd name="connsiteX11" fmla="*/ 2635624 w 7712316"/>
              <a:gd name="connsiteY11" fmla="*/ 480159 h 1732656"/>
              <a:gd name="connsiteX12" fmla="*/ 2535732 w 7712316"/>
              <a:gd name="connsiteY12" fmla="*/ 95957 h 1732656"/>
              <a:gd name="connsiteX13" fmla="*/ 2266790 w 7712316"/>
              <a:gd name="connsiteY13" fmla="*/ 19117 h 1732656"/>
              <a:gd name="connsiteX14" fmla="*/ 1613648 w 7712316"/>
              <a:gd name="connsiteY14" fmla="*/ 11433 h 1732656"/>
              <a:gd name="connsiteX15" fmla="*/ 1252498 w 7712316"/>
              <a:gd name="connsiteY15" fmla="*/ 157430 h 1732656"/>
              <a:gd name="connsiteX16" fmla="*/ 1198710 w 7712316"/>
              <a:gd name="connsiteY16" fmla="*/ 649208 h 1732656"/>
              <a:gd name="connsiteX17" fmla="*/ 1144922 w 7712316"/>
              <a:gd name="connsiteY17" fmla="*/ 1578976 h 1732656"/>
              <a:gd name="connsiteX18" fmla="*/ 583987 w 7712316"/>
              <a:gd name="connsiteY18" fmla="*/ 1671184 h 1732656"/>
              <a:gd name="connsiteX19" fmla="*/ 0 w 7712316"/>
              <a:gd name="connsiteY19" fmla="*/ 1732656 h 17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12316" h="1732656">
                <a:moveTo>
                  <a:pt x="7676350" y="1648132"/>
                </a:moveTo>
                <a:cubicBezTo>
                  <a:pt x="7704524" y="1125617"/>
                  <a:pt x="7732699" y="603103"/>
                  <a:pt x="7691718" y="341846"/>
                </a:cubicBezTo>
                <a:cubicBezTo>
                  <a:pt x="7650737" y="80589"/>
                  <a:pt x="7582861" y="121571"/>
                  <a:pt x="7430461" y="80589"/>
                </a:cubicBezTo>
                <a:cubicBezTo>
                  <a:pt x="7278061" y="39607"/>
                  <a:pt x="6955332" y="84431"/>
                  <a:pt x="6777318" y="95957"/>
                </a:cubicBezTo>
                <a:cubicBezTo>
                  <a:pt x="6599305" y="107483"/>
                  <a:pt x="6490447" y="153588"/>
                  <a:pt x="6362380" y="149746"/>
                </a:cubicBezTo>
                <a:cubicBezTo>
                  <a:pt x="6234313" y="145904"/>
                  <a:pt x="6177964" y="63940"/>
                  <a:pt x="6008915" y="72905"/>
                </a:cubicBezTo>
                <a:cubicBezTo>
                  <a:pt x="5839866" y="81870"/>
                  <a:pt x="5492186" y="97677"/>
                  <a:pt x="5348088" y="203534"/>
                </a:cubicBezTo>
                <a:cubicBezTo>
                  <a:pt x="5203990" y="309391"/>
                  <a:pt x="5338800" y="627749"/>
                  <a:pt x="5144326" y="708046"/>
                </a:cubicBezTo>
                <a:cubicBezTo>
                  <a:pt x="4949852" y="788343"/>
                  <a:pt x="4496996" y="704877"/>
                  <a:pt x="4181243" y="685318"/>
                </a:cubicBezTo>
                <a:cubicBezTo>
                  <a:pt x="3865490" y="665759"/>
                  <a:pt x="3468832" y="600157"/>
                  <a:pt x="3249810" y="590691"/>
                </a:cubicBezTo>
                <a:cubicBezTo>
                  <a:pt x="3030788" y="581225"/>
                  <a:pt x="2969477" y="646942"/>
                  <a:pt x="2867113" y="628520"/>
                </a:cubicBezTo>
                <a:cubicBezTo>
                  <a:pt x="2764749" y="610098"/>
                  <a:pt x="2690854" y="568919"/>
                  <a:pt x="2635624" y="480159"/>
                </a:cubicBezTo>
                <a:cubicBezTo>
                  <a:pt x="2580394" y="391399"/>
                  <a:pt x="2597204" y="172797"/>
                  <a:pt x="2535732" y="95957"/>
                </a:cubicBezTo>
                <a:cubicBezTo>
                  <a:pt x="2474260" y="19117"/>
                  <a:pt x="2420471" y="33204"/>
                  <a:pt x="2266790" y="19117"/>
                </a:cubicBezTo>
                <a:cubicBezTo>
                  <a:pt x="2113109" y="5030"/>
                  <a:pt x="1782697" y="-11619"/>
                  <a:pt x="1613648" y="11433"/>
                </a:cubicBezTo>
                <a:cubicBezTo>
                  <a:pt x="1444599" y="34485"/>
                  <a:pt x="1321654" y="51134"/>
                  <a:pt x="1252498" y="157430"/>
                </a:cubicBezTo>
                <a:cubicBezTo>
                  <a:pt x="1183342" y="263726"/>
                  <a:pt x="1216639" y="412284"/>
                  <a:pt x="1198710" y="649208"/>
                </a:cubicBezTo>
                <a:cubicBezTo>
                  <a:pt x="1180781" y="886132"/>
                  <a:pt x="1247376" y="1408647"/>
                  <a:pt x="1144922" y="1578976"/>
                </a:cubicBezTo>
                <a:cubicBezTo>
                  <a:pt x="1042468" y="1749305"/>
                  <a:pt x="774807" y="1645571"/>
                  <a:pt x="583987" y="1671184"/>
                </a:cubicBezTo>
                <a:cubicBezTo>
                  <a:pt x="393167" y="1696797"/>
                  <a:pt x="0" y="1732656"/>
                  <a:pt x="0" y="17326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597993" y="2060049"/>
            <a:ext cx="7712316" cy="1669000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584476 h 1794563"/>
              <a:gd name="connsiteX1" fmla="*/ 7691718 w 7712316"/>
              <a:gd name="connsiteY1" fmla="*/ 278190 h 1794563"/>
              <a:gd name="connsiteX2" fmla="*/ 7430461 w 7712316"/>
              <a:gd name="connsiteY2" fmla="*/ 16933 h 1794563"/>
              <a:gd name="connsiteX3" fmla="*/ 6777318 w 7712316"/>
              <a:gd name="connsiteY3" fmla="*/ 32301 h 1794563"/>
              <a:gd name="connsiteX4" fmla="*/ 6362380 w 7712316"/>
              <a:gd name="connsiteY4" fmla="*/ 86090 h 1794563"/>
              <a:gd name="connsiteX5" fmla="*/ 6008915 w 7712316"/>
              <a:gd name="connsiteY5" fmla="*/ 9249 h 1794563"/>
              <a:gd name="connsiteX6" fmla="*/ 5348088 w 7712316"/>
              <a:gd name="connsiteY6" fmla="*/ 139878 h 1794563"/>
              <a:gd name="connsiteX7" fmla="*/ 5195482 w 7712316"/>
              <a:gd name="connsiteY7" fmla="*/ 593235 h 1794563"/>
              <a:gd name="connsiteX8" fmla="*/ 4072538 w 7712316"/>
              <a:gd name="connsiteY8" fmla="*/ 1715105 h 1794563"/>
              <a:gd name="connsiteX9" fmla="*/ 3327187 w 7712316"/>
              <a:gd name="connsiteY9" fmla="*/ 1684369 h 1794563"/>
              <a:gd name="connsiteX10" fmla="*/ 2697096 w 7712316"/>
              <a:gd name="connsiteY10" fmla="*/ 1538372 h 1794563"/>
              <a:gd name="connsiteX11" fmla="*/ 2535732 w 7712316"/>
              <a:gd name="connsiteY11" fmla="*/ 1553740 h 1794563"/>
              <a:gd name="connsiteX12" fmla="*/ 2289843 w 7712316"/>
              <a:gd name="connsiteY12" fmla="*/ 1569109 h 1794563"/>
              <a:gd name="connsiteX13" fmla="*/ 2074690 w 7712316"/>
              <a:gd name="connsiteY13" fmla="*/ 1538372 h 1794563"/>
              <a:gd name="connsiteX14" fmla="*/ 1798064 w 7712316"/>
              <a:gd name="connsiteY14" fmla="*/ 1561424 h 1794563"/>
              <a:gd name="connsiteX15" fmla="*/ 1513755 w 7712316"/>
              <a:gd name="connsiteY15" fmla="*/ 1553740 h 1794563"/>
              <a:gd name="connsiteX16" fmla="*/ 1237130 w 7712316"/>
              <a:gd name="connsiteY16" fmla="*/ 1569108 h 1794563"/>
              <a:gd name="connsiteX17" fmla="*/ 945137 w 7712316"/>
              <a:gd name="connsiteY17" fmla="*/ 1569108 h 1794563"/>
              <a:gd name="connsiteX18" fmla="*/ 583987 w 7712316"/>
              <a:gd name="connsiteY18" fmla="*/ 1607528 h 1794563"/>
              <a:gd name="connsiteX19" fmla="*/ 0 w 7712316"/>
              <a:gd name="connsiteY19" fmla="*/ 1669000 h 1794563"/>
              <a:gd name="connsiteX0" fmla="*/ 7676350 w 7712316"/>
              <a:gd name="connsiteY0" fmla="*/ 1584476 h 1732242"/>
              <a:gd name="connsiteX1" fmla="*/ 7691718 w 7712316"/>
              <a:gd name="connsiteY1" fmla="*/ 278190 h 1732242"/>
              <a:gd name="connsiteX2" fmla="*/ 7430461 w 7712316"/>
              <a:gd name="connsiteY2" fmla="*/ 16933 h 1732242"/>
              <a:gd name="connsiteX3" fmla="*/ 6777318 w 7712316"/>
              <a:gd name="connsiteY3" fmla="*/ 32301 h 1732242"/>
              <a:gd name="connsiteX4" fmla="*/ 6362380 w 7712316"/>
              <a:gd name="connsiteY4" fmla="*/ 86090 h 1732242"/>
              <a:gd name="connsiteX5" fmla="*/ 6008915 w 7712316"/>
              <a:gd name="connsiteY5" fmla="*/ 9249 h 1732242"/>
              <a:gd name="connsiteX6" fmla="*/ 5348088 w 7712316"/>
              <a:gd name="connsiteY6" fmla="*/ 139878 h 1732242"/>
              <a:gd name="connsiteX7" fmla="*/ 5195482 w 7712316"/>
              <a:gd name="connsiteY7" fmla="*/ 593235 h 1732242"/>
              <a:gd name="connsiteX8" fmla="*/ 4040566 w 7712316"/>
              <a:gd name="connsiteY8" fmla="*/ 589690 h 1732242"/>
              <a:gd name="connsiteX9" fmla="*/ 3327187 w 7712316"/>
              <a:gd name="connsiteY9" fmla="*/ 1684369 h 1732242"/>
              <a:gd name="connsiteX10" fmla="*/ 2697096 w 7712316"/>
              <a:gd name="connsiteY10" fmla="*/ 1538372 h 1732242"/>
              <a:gd name="connsiteX11" fmla="*/ 2535732 w 7712316"/>
              <a:gd name="connsiteY11" fmla="*/ 1553740 h 1732242"/>
              <a:gd name="connsiteX12" fmla="*/ 2289843 w 7712316"/>
              <a:gd name="connsiteY12" fmla="*/ 1569109 h 1732242"/>
              <a:gd name="connsiteX13" fmla="*/ 2074690 w 7712316"/>
              <a:gd name="connsiteY13" fmla="*/ 1538372 h 1732242"/>
              <a:gd name="connsiteX14" fmla="*/ 1798064 w 7712316"/>
              <a:gd name="connsiteY14" fmla="*/ 1561424 h 1732242"/>
              <a:gd name="connsiteX15" fmla="*/ 1513755 w 7712316"/>
              <a:gd name="connsiteY15" fmla="*/ 1553740 h 1732242"/>
              <a:gd name="connsiteX16" fmla="*/ 1237130 w 7712316"/>
              <a:gd name="connsiteY16" fmla="*/ 1569108 h 1732242"/>
              <a:gd name="connsiteX17" fmla="*/ 945137 w 7712316"/>
              <a:gd name="connsiteY17" fmla="*/ 1569108 h 1732242"/>
              <a:gd name="connsiteX18" fmla="*/ 583987 w 7712316"/>
              <a:gd name="connsiteY18" fmla="*/ 1607528 h 1732242"/>
              <a:gd name="connsiteX19" fmla="*/ 0 w 7712316"/>
              <a:gd name="connsiteY19" fmla="*/ 1669000 h 1732242"/>
              <a:gd name="connsiteX0" fmla="*/ 7676350 w 7712316"/>
              <a:gd name="connsiteY0" fmla="*/ 1584476 h 1669000"/>
              <a:gd name="connsiteX1" fmla="*/ 7691718 w 7712316"/>
              <a:gd name="connsiteY1" fmla="*/ 278190 h 1669000"/>
              <a:gd name="connsiteX2" fmla="*/ 7430461 w 7712316"/>
              <a:gd name="connsiteY2" fmla="*/ 16933 h 1669000"/>
              <a:gd name="connsiteX3" fmla="*/ 6777318 w 7712316"/>
              <a:gd name="connsiteY3" fmla="*/ 32301 h 1669000"/>
              <a:gd name="connsiteX4" fmla="*/ 6362380 w 7712316"/>
              <a:gd name="connsiteY4" fmla="*/ 86090 h 1669000"/>
              <a:gd name="connsiteX5" fmla="*/ 6008915 w 7712316"/>
              <a:gd name="connsiteY5" fmla="*/ 9249 h 1669000"/>
              <a:gd name="connsiteX6" fmla="*/ 5348088 w 7712316"/>
              <a:gd name="connsiteY6" fmla="*/ 139878 h 1669000"/>
              <a:gd name="connsiteX7" fmla="*/ 5195482 w 7712316"/>
              <a:gd name="connsiteY7" fmla="*/ 593235 h 1669000"/>
              <a:gd name="connsiteX8" fmla="*/ 4040566 w 7712316"/>
              <a:gd name="connsiteY8" fmla="*/ 589690 h 1669000"/>
              <a:gd name="connsiteX9" fmla="*/ 3525413 w 7712316"/>
              <a:gd name="connsiteY9" fmla="*/ 514193 h 1669000"/>
              <a:gd name="connsiteX10" fmla="*/ 2697096 w 7712316"/>
              <a:gd name="connsiteY10" fmla="*/ 1538372 h 1669000"/>
              <a:gd name="connsiteX11" fmla="*/ 2535732 w 7712316"/>
              <a:gd name="connsiteY11" fmla="*/ 1553740 h 1669000"/>
              <a:gd name="connsiteX12" fmla="*/ 2289843 w 7712316"/>
              <a:gd name="connsiteY12" fmla="*/ 1569109 h 1669000"/>
              <a:gd name="connsiteX13" fmla="*/ 2074690 w 7712316"/>
              <a:gd name="connsiteY13" fmla="*/ 1538372 h 1669000"/>
              <a:gd name="connsiteX14" fmla="*/ 1798064 w 7712316"/>
              <a:gd name="connsiteY14" fmla="*/ 1561424 h 1669000"/>
              <a:gd name="connsiteX15" fmla="*/ 1513755 w 7712316"/>
              <a:gd name="connsiteY15" fmla="*/ 1553740 h 1669000"/>
              <a:gd name="connsiteX16" fmla="*/ 1237130 w 7712316"/>
              <a:gd name="connsiteY16" fmla="*/ 1569108 h 1669000"/>
              <a:gd name="connsiteX17" fmla="*/ 945137 w 7712316"/>
              <a:gd name="connsiteY17" fmla="*/ 1569108 h 1669000"/>
              <a:gd name="connsiteX18" fmla="*/ 583987 w 7712316"/>
              <a:gd name="connsiteY18" fmla="*/ 1607528 h 1669000"/>
              <a:gd name="connsiteX19" fmla="*/ 0 w 7712316"/>
              <a:gd name="connsiteY19" fmla="*/ 1669000 h 1669000"/>
              <a:gd name="connsiteX0" fmla="*/ 7676350 w 7712316"/>
              <a:gd name="connsiteY0" fmla="*/ 1584476 h 1669000"/>
              <a:gd name="connsiteX1" fmla="*/ 7691718 w 7712316"/>
              <a:gd name="connsiteY1" fmla="*/ 278190 h 1669000"/>
              <a:gd name="connsiteX2" fmla="*/ 7430461 w 7712316"/>
              <a:gd name="connsiteY2" fmla="*/ 16933 h 1669000"/>
              <a:gd name="connsiteX3" fmla="*/ 6777318 w 7712316"/>
              <a:gd name="connsiteY3" fmla="*/ 32301 h 1669000"/>
              <a:gd name="connsiteX4" fmla="*/ 6362380 w 7712316"/>
              <a:gd name="connsiteY4" fmla="*/ 86090 h 1669000"/>
              <a:gd name="connsiteX5" fmla="*/ 6008915 w 7712316"/>
              <a:gd name="connsiteY5" fmla="*/ 9249 h 1669000"/>
              <a:gd name="connsiteX6" fmla="*/ 5348088 w 7712316"/>
              <a:gd name="connsiteY6" fmla="*/ 139878 h 1669000"/>
              <a:gd name="connsiteX7" fmla="*/ 5195482 w 7712316"/>
              <a:gd name="connsiteY7" fmla="*/ 593235 h 1669000"/>
              <a:gd name="connsiteX8" fmla="*/ 4040566 w 7712316"/>
              <a:gd name="connsiteY8" fmla="*/ 589690 h 1669000"/>
              <a:gd name="connsiteX9" fmla="*/ 3525413 w 7712316"/>
              <a:gd name="connsiteY9" fmla="*/ 514193 h 1669000"/>
              <a:gd name="connsiteX10" fmla="*/ 2997633 w 7712316"/>
              <a:gd name="connsiteY10" fmla="*/ 547239 h 1669000"/>
              <a:gd name="connsiteX11" fmla="*/ 2535732 w 7712316"/>
              <a:gd name="connsiteY11" fmla="*/ 1553740 h 1669000"/>
              <a:gd name="connsiteX12" fmla="*/ 2289843 w 7712316"/>
              <a:gd name="connsiteY12" fmla="*/ 1569109 h 1669000"/>
              <a:gd name="connsiteX13" fmla="*/ 2074690 w 7712316"/>
              <a:gd name="connsiteY13" fmla="*/ 1538372 h 1669000"/>
              <a:gd name="connsiteX14" fmla="*/ 1798064 w 7712316"/>
              <a:gd name="connsiteY14" fmla="*/ 1561424 h 1669000"/>
              <a:gd name="connsiteX15" fmla="*/ 1513755 w 7712316"/>
              <a:gd name="connsiteY15" fmla="*/ 1553740 h 1669000"/>
              <a:gd name="connsiteX16" fmla="*/ 1237130 w 7712316"/>
              <a:gd name="connsiteY16" fmla="*/ 1569108 h 1669000"/>
              <a:gd name="connsiteX17" fmla="*/ 945137 w 7712316"/>
              <a:gd name="connsiteY17" fmla="*/ 1569108 h 1669000"/>
              <a:gd name="connsiteX18" fmla="*/ 583987 w 7712316"/>
              <a:gd name="connsiteY18" fmla="*/ 1607528 h 1669000"/>
              <a:gd name="connsiteX19" fmla="*/ 0 w 7712316"/>
              <a:gd name="connsiteY19" fmla="*/ 1669000 h 1669000"/>
              <a:gd name="connsiteX0" fmla="*/ 7676350 w 7712316"/>
              <a:gd name="connsiteY0" fmla="*/ 1584476 h 1669000"/>
              <a:gd name="connsiteX1" fmla="*/ 7691718 w 7712316"/>
              <a:gd name="connsiteY1" fmla="*/ 278190 h 1669000"/>
              <a:gd name="connsiteX2" fmla="*/ 7430461 w 7712316"/>
              <a:gd name="connsiteY2" fmla="*/ 16933 h 1669000"/>
              <a:gd name="connsiteX3" fmla="*/ 6777318 w 7712316"/>
              <a:gd name="connsiteY3" fmla="*/ 32301 h 1669000"/>
              <a:gd name="connsiteX4" fmla="*/ 6362380 w 7712316"/>
              <a:gd name="connsiteY4" fmla="*/ 86090 h 1669000"/>
              <a:gd name="connsiteX5" fmla="*/ 6008915 w 7712316"/>
              <a:gd name="connsiteY5" fmla="*/ 9249 h 1669000"/>
              <a:gd name="connsiteX6" fmla="*/ 5348088 w 7712316"/>
              <a:gd name="connsiteY6" fmla="*/ 139878 h 1669000"/>
              <a:gd name="connsiteX7" fmla="*/ 5195482 w 7712316"/>
              <a:gd name="connsiteY7" fmla="*/ 593235 h 1669000"/>
              <a:gd name="connsiteX8" fmla="*/ 4040566 w 7712316"/>
              <a:gd name="connsiteY8" fmla="*/ 589690 h 1669000"/>
              <a:gd name="connsiteX9" fmla="*/ 3525413 w 7712316"/>
              <a:gd name="connsiteY9" fmla="*/ 514193 h 1669000"/>
              <a:gd name="connsiteX10" fmla="*/ 2997633 w 7712316"/>
              <a:gd name="connsiteY10" fmla="*/ 547239 h 1669000"/>
              <a:gd name="connsiteX11" fmla="*/ 2689198 w 7712316"/>
              <a:gd name="connsiteY11" fmla="*/ 1138104 h 1669000"/>
              <a:gd name="connsiteX12" fmla="*/ 2289843 w 7712316"/>
              <a:gd name="connsiteY12" fmla="*/ 1569109 h 1669000"/>
              <a:gd name="connsiteX13" fmla="*/ 2074690 w 7712316"/>
              <a:gd name="connsiteY13" fmla="*/ 1538372 h 1669000"/>
              <a:gd name="connsiteX14" fmla="*/ 1798064 w 7712316"/>
              <a:gd name="connsiteY14" fmla="*/ 1561424 h 1669000"/>
              <a:gd name="connsiteX15" fmla="*/ 1513755 w 7712316"/>
              <a:gd name="connsiteY15" fmla="*/ 1553740 h 1669000"/>
              <a:gd name="connsiteX16" fmla="*/ 1237130 w 7712316"/>
              <a:gd name="connsiteY16" fmla="*/ 1569108 h 1669000"/>
              <a:gd name="connsiteX17" fmla="*/ 945137 w 7712316"/>
              <a:gd name="connsiteY17" fmla="*/ 1569108 h 1669000"/>
              <a:gd name="connsiteX18" fmla="*/ 583987 w 7712316"/>
              <a:gd name="connsiteY18" fmla="*/ 1607528 h 1669000"/>
              <a:gd name="connsiteX19" fmla="*/ 0 w 7712316"/>
              <a:gd name="connsiteY19" fmla="*/ 1669000 h 16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12316" h="1669000">
                <a:moveTo>
                  <a:pt x="7676350" y="1584476"/>
                </a:moveTo>
                <a:cubicBezTo>
                  <a:pt x="7704524" y="1061961"/>
                  <a:pt x="7732699" y="539447"/>
                  <a:pt x="7691718" y="278190"/>
                </a:cubicBezTo>
                <a:cubicBezTo>
                  <a:pt x="7650737" y="16933"/>
                  <a:pt x="7582861" y="57915"/>
                  <a:pt x="7430461" y="16933"/>
                </a:cubicBezTo>
                <a:cubicBezTo>
                  <a:pt x="7278061" y="-24049"/>
                  <a:pt x="6955332" y="20775"/>
                  <a:pt x="6777318" y="32301"/>
                </a:cubicBezTo>
                <a:cubicBezTo>
                  <a:pt x="6599305" y="43827"/>
                  <a:pt x="6490447" y="89932"/>
                  <a:pt x="6362380" y="86090"/>
                </a:cubicBezTo>
                <a:cubicBezTo>
                  <a:pt x="6234313" y="82248"/>
                  <a:pt x="6177964" y="284"/>
                  <a:pt x="6008915" y="9249"/>
                </a:cubicBezTo>
                <a:cubicBezTo>
                  <a:pt x="5839866" y="18214"/>
                  <a:pt x="5483660" y="42547"/>
                  <a:pt x="5348088" y="139878"/>
                </a:cubicBezTo>
                <a:cubicBezTo>
                  <a:pt x="5212516" y="237209"/>
                  <a:pt x="5413402" y="518266"/>
                  <a:pt x="5195482" y="593235"/>
                </a:cubicBezTo>
                <a:cubicBezTo>
                  <a:pt x="4977562" y="668204"/>
                  <a:pt x="4318911" y="602864"/>
                  <a:pt x="4040566" y="589690"/>
                </a:cubicBezTo>
                <a:cubicBezTo>
                  <a:pt x="3762221" y="576516"/>
                  <a:pt x="3699235" y="521268"/>
                  <a:pt x="3525413" y="514193"/>
                </a:cubicBezTo>
                <a:cubicBezTo>
                  <a:pt x="3351591" y="507118"/>
                  <a:pt x="3137002" y="443254"/>
                  <a:pt x="2997633" y="547239"/>
                </a:cubicBezTo>
                <a:cubicBezTo>
                  <a:pt x="2858264" y="651224"/>
                  <a:pt x="2807163" y="967792"/>
                  <a:pt x="2689198" y="1138104"/>
                </a:cubicBezTo>
                <a:cubicBezTo>
                  <a:pt x="2571233" y="1308416"/>
                  <a:pt x="2392261" y="1502398"/>
                  <a:pt x="2289843" y="1569109"/>
                </a:cubicBezTo>
                <a:cubicBezTo>
                  <a:pt x="2187425" y="1635820"/>
                  <a:pt x="2156653" y="1539653"/>
                  <a:pt x="2074690" y="1538372"/>
                </a:cubicBezTo>
                <a:cubicBezTo>
                  <a:pt x="1992727" y="1537091"/>
                  <a:pt x="1891553" y="1558863"/>
                  <a:pt x="1798064" y="1561424"/>
                </a:cubicBezTo>
                <a:cubicBezTo>
                  <a:pt x="1704575" y="1563985"/>
                  <a:pt x="1607244" y="1552459"/>
                  <a:pt x="1513755" y="1553740"/>
                </a:cubicBezTo>
                <a:cubicBezTo>
                  <a:pt x="1420266" y="1555021"/>
                  <a:pt x="1331900" y="1566547"/>
                  <a:pt x="1237130" y="1569108"/>
                </a:cubicBezTo>
                <a:cubicBezTo>
                  <a:pt x="1142360" y="1571669"/>
                  <a:pt x="1053994" y="1562705"/>
                  <a:pt x="945137" y="1569108"/>
                </a:cubicBezTo>
                <a:cubicBezTo>
                  <a:pt x="836280" y="1575511"/>
                  <a:pt x="704370" y="1594721"/>
                  <a:pt x="583987" y="1607528"/>
                </a:cubicBezTo>
                <a:lnTo>
                  <a:pt x="0" y="16690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605997" y="2063130"/>
            <a:ext cx="7740294" cy="1667466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34683 h 1834298"/>
              <a:gd name="connsiteX1" fmla="*/ 7315200 w 7676350"/>
              <a:gd name="connsiteY1" fmla="*/ 1550158 h 1834298"/>
              <a:gd name="connsiteX2" fmla="*/ 6946367 w 7676350"/>
              <a:gd name="connsiteY2" fmla="*/ 1565527 h 1834298"/>
              <a:gd name="connsiteX3" fmla="*/ 6485325 w 7676350"/>
              <a:gd name="connsiteY3" fmla="*/ 1534791 h 1834298"/>
              <a:gd name="connsiteX4" fmla="*/ 6362380 w 7676350"/>
              <a:gd name="connsiteY4" fmla="*/ 136297 h 1834298"/>
              <a:gd name="connsiteX5" fmla="*/ 6008915 w 7676350"/>
              <a:gd name="connsiteY5" fmla="*/ 59456 h 1834298"/>
              <a:gd name="connsiteX6" fmla="*/ 5348088 w 7676350"/>
              <a:gd name="connsiteY6" fmla="*/ 190085 h 1834298"/>
              <a:gd name="connsiteX7" fmla="*/ 5048410 w 7676350"/>
              <a:gd name="connsiteY7" fmla="*/ 1557842 h 1834298"/>
              <a:gd name="connsiteX8" fmla="*/ 4072538 w 7676350"/>
              <a:gd name="connsiteY8" fmla="*/ 1765312 h 1834298"/>
              <a:gd name="connsiteX9" fmla="*/ 3327187 w 7676350"/>
              <a:gd name="connsiteY9" fmla="*/ 1734576 h 1834298"/>
              <a:gd name="connsiteX10" fmla="*/ 2722674 w 7676350"/>
              <a:gd name="connsiteY10" fmla="*/ 648601 h 1834298"/>
              <a:gd name="connsiteX11" fmla="*/ 2535732 w 7676350"/>
              <a:gd name="connsiteY11" fmla="*/ 1603947 h 1834298"/>
              <a:gd name="connsiteX12" fmla="*/ 2289843 w 7676350"/>
              <a:gd name="connsiteY12" fmla="*/ 1619316 h 1834298"/>
              <a:gd name="connsiteX13" fmla="*/ 2074690 w 7676350"/>
              <a:gd name="connsiteY13" fmla="*/ 1588579 h 1834298"/>
              <a:gd name="connsiteX14" fmla="*/ 1798064 w 7676350"/>
              <a:gd name="connsiteY14" fmla="*/ 1611631 h 1834298"/>
              <a:gd name="connsiteX15" fmla="*/ 1513755 w 7676350"/>
              <a:gd name="connsiteY15" fmla="*/ 1603947 h 1834298"/>
              <a:gd name="connsiteX16" fmla="*/ 1237130 w 7676350"/>
              <a:gd name="connsiteY16" fmla="*/ 1619315 h 1834298"/>
              <a:gd name="connsiteX17" fmla="*/ 945137 w 7676350"/>
              <a:gd name="connsiteY17" fmla="*/ 1619315 h 1834298"/>
              <a:gd name="connsiteX18" fmla="*/ 583987 w 7676350"/>
              <a:gd name="connsiteY18" fmla="*/ 1657735 h 1834298"/>
              <a:gd name="connsiteX19" fmla="*/ 0 w 7676350"/>
              <a:gd name="connsiteY19" fmla="*/ 1719207 h 1834298"/>
              <a:gd name="connsiteX0" fmla="*/ 7676350 w 7676350"/>
              <a:gd name="connsiteY0" fmla="*/ 1634683 h 1831218"/>
              <a:gd name="connsiteX1" fmla="*/ 7315200 w 7676350"/>
              <a:gd name="connsiteY1" fmla="*/ 1550158 h 1831218"/>
              <a:gd name="connsiteX2" fmla="*/ 6946367 w 7676350"/>
              <a:gd name="connsiteY2" fmla="*/ 1565527 h 1831218"/>
              <a:gd name="connsiteX3" fmla="*/ 6485325 w 7676350"/>
              <a:gd name="connsiteY3" fmla="*/ 1534791 h 1831218"/>
              <a:gd name="connsiteX4" fmla="*/ 6362380 w 7676350"/>
              <a:gd name="connsiteY4" fmla="*/ 136297 h 1831218"/>
              <a:gd name="connsiteX5" fmla="*/ 6008915 w 7676350"/>
              <a:gd name="connsiteY5" fmla="*/ 59456 h 1831218"/>
              <a:gd name="connsiteX6" fmla="*/ 5348088 w 7676350"/>
              <a:gd name="connsiteY6" fmla="*/ 190085 h 1831218"/>
              <a:gd name="connsiteX7" fmla="*/ 5048410 w 7676350"/>
              <a:gd name="connsiteY7" fmla="*/ 1557842 h 1831218"/>
              <a:gd name="connsiteX8" fmla="*/ 4072538 w 7676350"/>
              <a:gd name="connsiteY8" fmla="*/ 1765312 h 1831218"/>
              <a:gd name="connsiteX9" fmla="*/ 3410314 w 7676350"/>
              <a:gd name="connsiteY9" fmla="*/ 730654 h 1831218"/>
              <a:gd name="connsiteX10" fmla="*/ 2722674 w 7676350"/>
              <a:gd name="connsiteY10" fmla="*/ 648601 h 1831218"/>
              <a:gd name="connsiteX11" fmla="*/ 2535732 w 7676350"/>
              <a:gd name="connsiteY11" fmla="*/ 1603947 h 1831218"/>
              <a:gd name="connsiteX12" fmla="*/ 2289843 w 7676350"/>
              <a:gd name="connsiteY12" fmla="*/ 1619316 h 1831218"/>
              <a:gd name="connsiteX13" fmla="*/ 2074690 w 7676350"/>
              <a:gd name="connsiteY13" fmla="*/ 1588579 h 1831218"/>
              <a:gd name="connsiteX14" fmla="*/ 1798064 w 7676350"/>
              <a:gd name="connsiteY14" fmla="*/ 1611631 h 1831218"/>
              <a:gd name="connsiteX15" fmla="*/ 1513755 w 7676350"/>
              <a:gd name="connsiteY15" fmla="*/ 1603947 h 1831218"/>
              <a:gd name="connsiteX16" fmla="*/ 1237130 w 7676350"/>
              <a:gd name="connsiteY16" fmla="*/ 1619315 h 1831218"/>
              <a:gd name="connsiteX17" fmla="*/ 945137 w 7676350"/>
              <a:gd name="connsiteY17" fmla="*/ 1619315 h 1831218"/>
              <a:gd name="connsiteX18" fmla="*/ 583987 w 7676350"/>
              <a:gd name="connsiteY18" fmla="*/ 1657735 h 1831218"/>
              <a:gd name="connsiteX19" fmla="*/ 0 w 7676350"/>
              <a:gd name="connsiteY19" fmla="*/ 1719207 h 1831218"/>
              <a:gd name="connsiteX0" fmla="*/ 7676350 w 7676350"/>
              <a:gd name="connsiteY0" fmla="*/ 1634683 h 1719207"/>
              <a:gd name="connsiteX1" fmla="*/ 7315200 w 7676350"/>
              <a:gd name="connsiteY1" fmla="*/ 1550158 h 1719207"/>
              <a:gd name="connsiteX2" fmla="*/ 6946367 w 7676350"/>
              <a:gd name="connsiteY2" fmla="*/ 1565527 h 1719207"/>
              <a:gd name="connsiteX3" fmla="*/ 6485325 w 7676350"/>
              <a:gd name="connsiteY3" fmla="*/ 1534791 h 1719207"/>
              <a:gd name="connsiteX4" fmla="*/ 6362380 w 7676350"/>
              <a:gd name="connsiteY4" fmla="*/ 136297 h 1719207"/>
              <a:gd name="connsiteX5" fmla="*/ 6008915 w 7676350"/>
              <a:gd name="connsiteY5" fmla="*/ 59456 h 1719207"/>
              <a:gd name="connsiteX6" fmla="*/ 5348088 w 7676350"/>
              <a:gd name="connsiteY6" fmla="*/ 190085 h 1719207"/>
              <a:gd name="connsiteX7" fmla="*/ 5048410 w 7676350"/>
              <a:gd name="connsiteY7" fmla="*/ 1557842 h 1719207"/>
              <a:gd name="connsiteX8" fmla="*/ 4021383 w 7676350"/>
              <a:gd name="connsiteY8" fmla="*/ 684657 h 1719207"/>
              <a:gd name="connsiteX9" fmla="*/ 3410314 w 7676350"/>
              <a:gd name="connsiteY9" fmla="*/ 730654 h 1719207"/>
              <a:gd name="connsiteX10" fmla="*/ 2722674 w 7676350"/>
              <a:gd name="connsiteY10" fmla="*/ 648601 h 1719207"/>
              <a:gd name="connsiteX11" fmla="*/ 2535732 w 7676350"/>
              <a:gd name="connsiteY11" fmla="*/ 1603947 h 1719207"/>
              <a:gd name="connsiteX12" fmla="*/ 2289843 w 7676350"/>
              <a:gd name="connsiteY12" fmla="*/ 1619316 h 1719207"/>
              <a:gd name="connsiteX13" fmla="*/ 2074690 w 7676350"/>
              <a:gd name="connsiteY13" fmla="*/ 1588579 h 1719207"/>
              <a:gd name="connsiteX14" fmla="*/ 1798064 w 7676350"/>
              <a:gd name="connsiteY14" fmla="*/ 1611631 h 1719207"/>
              <a:gd name="connsiteX15" fmla="*/ 1513755 w 7676350"/>
              <a:gd name="connsiteY15" fmla="*/ 1603947 h 1719207"/>
              <a:gd name="connsiteX16" fmla="*/ 1237130 w 7676350"/>
              <a:gd name="connsiteY16" fmla="*/ 1619315 h 1719207"/>
              <a:gd name="connsiteX17" fmla="*/ 945137 w 7676350"/>
              <a:gd name="connsiteY17" fmla="*/ 1619315 h 1719207"/>
              <a:gd name="connsiteX18" fmla="*/ 583987 w 7676350"/>
              <a:gd name="connsiteY18" fmla="*/ 1657735 h 1719207"/>
              <a:gd name="connsiteX19" fmla="*/ 0 w 7676350"/>
              <a:gd name="connsiteY19" fmla="*/ 1719207 h 1719207"/>
              <a:gd name="connsiteX0" fmla="*/ 7676350 w 7676350"/>
              <a:gd name="connsiteY0" fmla="*/ 1634683 h 1719207"/>
              <a:gd name="connsiteX1" fmla="*/ 7315200 w 7676350"/>
              <a:gd name="connsiteY1" fmla="*/ 1550158 h 1719207"/>
              <a:gd name="connsiteX2" fmla="*/ 6946367 w 7676350"/>
              <a:gd name="connsiteY2" fmla="*/ 1565527 h 1719207"/>
              <a:gd name="connsiteX3" fmla="*/ 6485325 w 7676350"/>
              <a:gd name="connsiteY3" fmla="*/ 1534791 h 1719207"/>
              <a:gd name="connsiteX4" fmla="*/ 6362380 w 7676350"/>
              <a:gd name="connsiteY4" fmla="*/ 136297 h 1719207"/>
              <a:gd name="connsiteX5" fmla="*/ 6008915 w 7676350"/>
              <a:gd name="connsiteY5" fmla="*/ 59456 h 1719207"/>
              <a:gd name="connsiteX6" fmla="*/ 5348088 w 7676350"/>
              <a:gd name="connsiteY6" fmla="*/ 190085 h 1719207"/>
              <a:gd name="connsiteX7" fmla="*/ 5080382 w 7676350"/>
              <a:gd name="connsiteY7" fmla="*/ 720174 h 1719207"/>
              <a:gd name="connsiteX8" fmla="*/ 4021383 w 7676350"/>
              <a:gd name="connsiteY8" fmla="*/ 684657 h 1719207"/>
              <a:gd name="connsiteX9" fmla="*/ 3410314 w 7676350"/>
              <a:gd name="connsiteY9" fmla="*/ 730654 h 1719207"/>
              <a:gd name="connsiteX10" fmla="*/ 2722674 w 7676350"/>
              <a:gd name="connsiteY10" fmla="*/ 648601 h 1719207"/>
              <a:gd name="connsiteX11" fmla="*/ 2535732 w 7676350"/>
              <a:gd name="connsiteY11" fmla="*/ 1603947 h 1719207"/>
              <a:gd name="connsiteX12" fmla="*/ 2289843 w 7676350"/>
              <a:gd name="connsiteY12" fmla="*/ 1619316 h 1719207"/>
              <a:gd name="connsiteX13" fmla="*/ 2074690 w 7676350"/>
              <a:gd name="connsiteY13" fmla="*/ 1588579 h 1719207"/>
              <a:gd name="connsiteX14" fmla="*/ 1798064 w 7676350"/>
              <a:gd name="connsiteY14" fmla="*/ 1611631 h 1719207"/>
              <a:gd name="connsiteX15" fmla="*/ 1513755 w 7676350"/>
              <a:gd name="connsiteY15" fmla="*/ 1603947 h 1719207"/>
              <a:gd name="connsiteX16" fmla="*/ 1237130 w 7676350"/>
              <a:gd name="connsiteY16" fmla="*/ 1619315 h 1719207"/>
              <a:gd name="connsiteX17" fmla="*/ 945137 w 7676350"/>
              <a:gd name="connsiteY17" fmla="*/ 1619315 h 1719207"/>
              <a:gd name="connsiteX18" fmla="*/ 583987 w 7676350"/>
              <a:gd name="connsiteY18" fmla="*/ 1657735 h 1719207"/>
              <a:gd name="connsiteX19" fmla="*/ 0 w 7676350"/>
              <a:gd name="connsiteY19" fmla="*/ 1719207 h 1719207"/>
              <a:gd name="connsiteX0" fmla="*/ 7676350 w 7676350"/>
              <a:gd name="connsiteY0" fmla="*/ 1634683 h 1719207"/>
              <a:gd name="connsiteX1" fmla="*/ 7315200 w 7676350"/>
              <a:gd name="connsiteY1" fmla="*/ 1550158 h 1719207"/>
              <a:gd name="connsiteX2" fmla="*/ 6946367 w 7676350"/>
              <a:gd name="connsiteY2" fmla="*/ 1565527 h 1719207"/>
              <a:gd name="connsiteX3" fmla="*/ 6485325 w 7676350"/>
              <a:gd name="connsiteY3" fmla="*/ 1534791 h 1719207"/>
              <a:gd name="connsiteX4" fmla="*/ 6362380 w 7676350"/>
              <a:gd name="connsiteY4" fmla="*/ 136297 h 1719207"/>
              <a:gd name="connsiteX5" fmla="*/ 6008915 w 7676350"/>
              <a:gd name="connsiteY5" fmla="*/ 59456 h 1719207"/>
              <a:gd name="connsiteX6" fmla="*/ 5348088 w 7676350"/>
              <a:gd name="connsiteY6" fmla="*/ 190085 h 1719207"/>
              <a:gd name="connsiteX7" fmla="*/ 5080382 w 7676350"/>
              <a:gd name="connsiteY7" fmla="*/ 720174 h 1719207"/>
              <a:gd name="connsiteX8" fmla="*/ 4021383 w 7676350"/>
              <a:gd name="connsiteY8" fmla="*/ 684657 h 1719207"/>
              <a:gd name="connsiteX9" fmla="*/ 3397525 w 7676350"/>
              <a:gd name="connsiteY9" fmla="*/ 685894 h 1719207"/>
              <a:gd name="connsiteX10" fmla="*/ 2722674 w 7676350"/>
              <a:gd name="connsiteY10" fmla="*/ 648601 h 1719207"/>
              <a:gd name="connsiteX11" fmla="*/ 2535732 w 7676350"/>
              <a:gd name="connsiteY11" fmla="*/ 1603947 h 1719207"/>
              <a:gd name="connsiteX12" fmla="*/ 2289843 w 7676350"/>
              <a:gd name="connsiteY12" fmla="*/ 1619316 h 1719207"/>
              <a:gd name="connsiteX13" fmla="*/ 2074690 w 7676350"/>
              <a:gd name="connsiteY13" fmla="*/ 1588579 h 1719207"/>
              <a:gd name="connsiteX14" fmla="*/ 1798064 w 7676350"/>
              <a:gd name="connsiteY14" fmla="*/ 1611631 h 1719207"/>
              <a:gd name="connsiteX15" fmla="*/ 1513755 w 7676350"/>
              <a:gd name="connsiteY15" fmla="*/ 1603947 h 1719207"/>
              <a:gd name="connsiteX16" fmla="*/ 1237130 w 7676350"/>
              <a:gd name="connsiteY16" fmla="*/ 1619315 h 1719207"/>
              <a:gd name="connsiteX17" fmla="*/ 945137 w 7676350"/>
              <a:gd name="connsiteY17" fmla="*/ 1619315 h 1719207"/>
              <a:gd name="connsiteX18" fmla="*/ 583987 w 7676350"/>
              <a:gd name="connsiteY18" fmla="*/ 1657735 h 1719207"/>
              <a:gd name="connsiteX19" fmla="*/ 0 w 7676350"/>
              <a:gd name="connsiteY19" fmla="*/ 1719207 h 1719207"/>
              <a:gd name="connsiteX0" fmla="*/ 7676350 w 7676350"/>
              <a:gd name="connsiteY0" fmla="*/ 1582942 h 1667466"/>
              <a:gd name="connsiteX1" fmla="*/ 7315200 w 7676350"/>
              <a:gd name="connsiteY1" fmla="*/ 1498417 h 1667466"/>
              <a:gd name="connsiteX2" fmla="*/ 6946367 w 7676350"/>
              <a:gd name="connsiteY2" fmla="*/ 1513786 h 1667466"/>
              <a:gd name="connsiteX3" fmla="*/ 6466141 w 7676350"/>
              <a:gd name="connsiteY3" fmla="*/ 645383 h 1667466"/>
              <a:gd name="connsiteX4" fmla="*/ 6362380 w 7676350"/>
              <a:gd name="connsiteY4" fmla="*/ 84556 h 1667466"/>
              <a:gd name="connsiteX5" fmla="*/ 6008915 w 7676350"/>
              <a:gd name="connsiteY5" fmla="*/ 7715 h 1667466"/>
              <a:gd name="connsiteX6" fmla="*/ 5348088 w 7676350"/>
              <a:gd name="connsiteY6" fmla="*/ 138344 h 1667466"/>
              <a:gd name="connsiteX7" fmla="*/ 5080382 w 7676350"/>
              <a:gd name="connsiteY7" fmla="*/ 668433 h 1667466"/>
              <a:gd name="connsiteX8" fmla="*/ 4021383 w 7676350"/>
              <a:gd name="connsiteY8" fmla="*/ 632916 h 1667466"/>
              <a:gd name="connsiteX9" fmla="*/ 3397525 w 7676350"/>
              <a:gd name="connsiteY9" fmla="*/ 634153 h 1667466"/>
              <a:gd name="connsiteX10" fmla="*/ 2722674 w 7676350"/>
              <a:gd name="connsiteY10" fmla="*/ 596860 h 1667466"/>
              <a:gd name="connsiteX11" fmla="*/ 2535732 w 7676350"/>
              <a:gd name="connsiteY11" fmla="*/ 1552206 h 1667466"/>
              <a:gd name="connsiteX12" fmla="*/ 2289843 w 7676350"/>
              <a:gd name="connsiteY12" fmla="*/ 1567575 h 1667466"/>
              <a:gd name="connsiteX13" fmla="*/ 2074690 w 7676350"/>
              <a:gd name="connsiteY13" fmla="*/ 1536838 h 1667466"/>
              <a:gd name="connsiteX14" fmla="*/ 1798064 w 7676350"/>
              <a:gd name="connsiteY14" fmla="*/ 1559890 h 1667466"/>
              <a:gd name="connsiteX15" fmla="*/ 1513755 w 7676350"/>
              <a:gd name="connsiteY15" fmla="*/ 1552206 h 1667466"/>
              <a:gd name="connsiteX16" fmla="*/ 1237130 w 7676350"/>
              <a:gd name="connsiteY16" fmla="*/ 1567574 h 1667466"/>
              <a:gd name="connsiteX17" fmla="*/ 945137 w 7676350"/>
              <a:gd name="connsiteY17" fmla="*/ 1567574 h 1667466"/>
              <a:gd name="connsiteX18" fmla="*/ 583987 w 7676350"/>
              <a:gd name="connsiteY18" fmla="*/ 1605994 h 1667466"/>
              <a:gd name="connsiteX19" fmla="*/ 0 w 7676350"/>
              <a:gd name="connsiteY19" fmla="*/ 1667466 h 1667466"/>
              <a:gd name="connsiteX0" fmla="*/ 7676350 w 7676350"/>
              <a:gd name="connsiteY0" fmla="*/ 1582942 h 1667466"/>
              <a:gd name="connsiteX1" fmla="*/ 7315200 w 7676350"/>
              <a:gd name="connsiteY1" fmla="*/ 1498417 h 1667466"/>
              <a:gd name="connsiteX2" fmla="*/ 6869634 w 7676350"/>
              <a:gd name="connsiteY2" fmla="*/ 682513 h 1667466"/>
              <a:gd name="connsiteX3" fmla="*/ 6466141 w 7676350"/>
              <a:gd name="connsiteY3" fmla="*/ 645383 h 1667466"/>
              <a:gd name="connsiteX4" fmla="*/ 6362380 w 7676350"/>
              <a:gd name="connsiteY4" fmla="*/ 84556 h 1667466"/>
              <a:gd name="connsiteX5" fmla="*/ 6008915 w 7676350"/>
              <a:gd name="connsiteY5" fmla="*/ 7715 h 1667466"/>
              <a:gd name="connsiteX6" fmla="*/ 5348088 w 7676350"/>
              <a:gd name="connsiteY6" fmla="*/ 138344 h 1667466"/>
              <a:gd name="connsiteX7" fmla="*/ 5080382 w 7676350"/>
              <a:gd name="connsiteY7" fmla="*/ 668433 h 1667466"/>
              <a:gd name="connsiteX8" fmla="*/ 4021383 w 7676350"/>
              <a:gd name="connsiteY8" fmla="*/ 632916 h 1667466"/>
              <a:gd name="connsiteX9" fmla="*/ 3397525 w 7676350"/>
              <a:gd name="connsiteY9" fmla="*/ 634153 h 1667466"/>
              <a:gd name="connsiteX10" fmla="*/ 2722674 w 7676350"/>
              <a:gd name="connsiteY10" fmla="*/ 596860 h 1667466"/>
              <a:gd name="connsiteX11" fmla="*/ 2535732 w 7676350"/>
              <a:gd name="connsiteY11" fmla="*/ 1552206 h 1667466"/>
              <a:gd name="connsiteX12" fmla="*/ 2289843 w 7676350"/>
              <a:gd name="connsiteY12" fmla="*/ 1567575 h 1667466"/>
              <a:gd name="connsiteX13" fmla="*/ 2074690 w 7676350"/>
              <a:gd name="connsiteY13" fmla="*/ 1536838 h 1667466"/>
              <a:gd name="connsiteX14" fmla="*/ 1798064 w 7676350"/>
              <a:gd name="connsiteY14" fmla="*/ 1559890 h 1667466"/>
              <a:gd name="connsiteX15" fmla="*/ 1513755 w 7676350"/>
              <a:gd name="connsiteY15" fmla="*/ 1552206 h 1667466"/>
              <a:gd name="connsiteX16" fmla="*/ 1237130 w 7676350"/>
              <a:gd name="connsiteY16" fmla="*/ 1567574 h 1667466"/>
              <a:gd name="connsiteX17" fmla="*/ 945137 w 7676350"/>
              <a:gd name="connsiteY17" fmla="*/ 1567574 h 1667466"/>
              <a:gd name="connsiteX18" fmla="*/ 583987 w 7676350"/>
              <a:gd name="connsiteY18" fmla="*/ 1605994 h 1667466"/>
              <a:gd name="connsiteX19" fmla="*/ 0 w 7676350"/>
              <a:gd name="connsiteY19" fmla="*/ 1667466 h 1667466"/>
              <a:gd name="connsiteX0" fmla="*/ 7676350 w 7676350"/>
              <a:gd name="connsiteY0" fmla="*/ 1582942 h 1667466"/>
              <a:gd name="connsiteX1" fmla="*/ 7244861 w 7676350"/>
              <a:gd name="connsiteY1" fmla="*/ 699116 h 1667466"/>
              <a:gd name="connsiteX2" fmla="*/ 6869634 w 7676350"/>
              <a:gd name="connsiteY2" fmla="*/ 682513 h 1667466"/>
              <a:gd name="connsiteX3" fmla="*/ 6466141 w 7676350"/>
              <a:gd name="connsiteY3" fmla="*/ 645383 h 1667466"/>
              <a:gd name="connsiteX4" fmla="*/ 6362380 w 7676350"/>
              <a:gd name="connsiteY4" fmla="*/ 84556 h 1667466"/>
              <a:gd name="connsiteX5" fmla="*/ 6008915 w 7676350"/>
              <a:gd name="connsiteY5" fmla="*/ 7715 h 1667466"/>
              <a:gd name="connsiteX6" fmla="*/ 5348088 w 7676350"/>
              <a:gd name="connsiteY6" fmla="*/ 138344 h 1667466"/>
              <a:gd name="connsiteX7" fmla="*/ 5080382 w 7676350"/>
              <a:gd name="connsiteY7" fmla="*/ 668433 h 1667466"/>
              <a:gd name="connsiteX8" fmla="*/ 4021383 w 7676350"/>
              <a:gd name="connsiteY8" fmla="*/ 632916 h 1667466"/>
              <a:gd name="connsiteX9" fmla="*/ 3397525 w 7676350"/>
              <a:gd name="connsiteY9" fmla="*/ 634153 h 1667466"/>
              <a:gd name="connsiteX10" fmla="*/ 2722674 w 7676350"/>
              <a:gd name="connsiteY10" fmla="*/ 596860 h 1667466"/>
              <a:gd name="connsiteX11" fmla="*/ 2535732 w 7676350"/>
              <a:gd name="connsiteY11" fmla="*/ 1552206 h 1667466"/>
              <a:gd name="connsiteX12" fmla="*/ 2289843 w 7676350"/>
              <a:gd name="connsiteY12" fmla="*/ 1567575 h 1667466"/>
              <a:gd name="connsiteX13" fmla="*/ 2074690 w 7676350"/>
              <a:gd name="connsiteY13" fmla="*/ 1536838 h 1667466"/>
              <a:gd name="connsiteX14" fmla="*/ 1798064 w 7676350"/>
              <a:gd name="connsiteY14" fmla="*/ 1559890 h 1667466"/>
              <a:gd name="connsiteX15" fmla="*/ 1513755 w 7676350"/>
              <a:gd name="connsiteY15" fmla="*/ 1552206 h 1667466"/>
              <a:gd name="connsiteX16" fmla="*/ 1237130 w 7676350"/>
              <a:gd name="connsiteY16" fmla="*/ 1567574 h 1667466"/>
              <a:gd name="connsiteX17" fmla="*/ 945137 w 7676350"/>
              <a:gd name="connsiteY17" fmla="*/ 1567574 h 1667466"/>
              <a:gd name="connsiteX18" fmla="*/ 583987 w 7676350"/>
              <a:gd name="connsiteY18" fmla="*/ 1605994 h 1667466"/>
              <a:gd name="connsiteX19" fmla="*/ 0 w 7676350"/>
              <a:gd name="connsiteY19" fmla="*/ 1667466 h 1667466"/>
              <a:gd name="connsiteX0" fmla="*/ 7740294 w 7740294"/>
              <a:gd name="connsiteY0" fmla="*/ 591809 h 1667466"/>
              <a:gd name="connsiteX1" fmla="*/ 7244861 w 7740294"/>
              <a:gd name="connsiteY1" fmla="*/ 699116 h 1667466"/>
              <a:gd name="connsiteX2" fmla="*/ 6869634 w 7740294"/>
              <a:gd name="connsiteY2" fmla="*/ 682513 h 1667466"/>
              <a:gd name="connsiteX3" fmla="*/ 6466141 w 7740294"/>
              <a:gd name="connsiteY3" fmla="*/ 645383 h 1667466"/>
              <a:gd name="connsiteX4" fmla="*/ 6362380 w 7740294"/>
              <a:gd name="connsiteY4" fmla="*/ 84556 h 1667466"/>
              <a:gd name="connsiteX5" fmla="*/ 6008915 w 7740294"/>
              <a:gd name="connsiteY5" fmla="*/ 7715 h 1667466"/>
              <a:gd name="connsiteX6" fmla="*/ 5348088 w 7740294"/>
              <a:gd name="connsiteY6" fmla="*/ 138344 h 1667466"/>
              <a:gd name="connsiteX7" fmla="*/ 5080382 w 7740294"/>
              <a:gd name="connsiteY7" fmla="*/ 668433 h 1667466"/>
              <a:gd name="connsiteX8" fmla="*/ 4021383 w 7740294"/>
              <a:gd name="connsiteY8" fmla="*/ 632916 h 1667466"/>
              <a:gd name="connsiteX9" fmla="*/ 3397525 w 7740294"/>
              <a:gd name="connsiteY9" fmla="*/ 634153 h 1667466"/>
              <a:gd name="connsiteX10" fmla="*/ 2722674 w 7740294"/>
              <a:gd name="connsiteY10" fmla="*/ 596860 h 1667466"/>
              <a:gd name="connsiteX11" fmla="*/ 2535732 w 7740294"/>
              <a:gd name="connsiteY11" fmla="*/ 1552206 h 1667466"/>
              <a:gd name="connsiteX12" fmla="*/ 2289843 w 7740294"/>
              <a:gd name="connsiteY12" fmla="*/ 1567575 h 1667466"/>
              <a:gd name="connsiteX13" fmla="*/ 2074690 w 7740294"/>
              <a:gd name="connsiteY13" fmla="*/ 1536838 h 1667466"/>
              <a:gd name="connsiteX14" fmla="*/ 1798064 w 7740294"/>
              <a:gd name="connsiteY14" fmla="*/ 1559890 h 1667466"/>
              <a:gd name="connsiteX15" fmla="*/ 1513755 w 7740294"/>
              <a:gd name="connsiteY15" fmla="*/ 1552206 h 1667466"/>
              <a:gd name="connsiteX16" fmla="*/ 1237130 w 7740294"/>
              <a:gd name="connsiteY16" fmla="*/ 1567574 h 1667466"/>
              <a:gd name="connsiteX17" fmla="*/ 945137 w 7740294"/>
              <a:gd name="connsiteY17" fmla="*/ 1567574 h 1667466"/>
              <a:gd name="connsiteX18" fmla="*/ 583987 w 7740294"/>
              <a:gd name="connsiteY18" fmla="*/ 1605994 h 1667466"/>
              <a:gd name="connsiteX19" fmla="*/ 0 w 7740294"/>
              <a:gd name="connsiteY19" fmla="*/ 1667466 h 16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40294" h="1667466">
                <a:moveTo>
                  <a:pt x="7740294" y="591809"/>
                </a:moveTo>
                <a:cubicBezTo>
                  <a:pt x="7484159" y="468863"/>
                  <a:pt x="7389971" y="683999"/>
                  <a:pt x="7244861" y="699116"/>
                </a:cubicBezTo>
                <a:cubicBezTo>
                  <a:pt x="7099751" y="714233"/>
                  <a:pt x="6999421" y="691468"/>
                  <a:pt x="6869634" y="682513"/>
                </a:cubicBezTo>
                <a:cubicBezTo>
                  <a:pt x="6739847" y="673558"/>
                  <a:pt x="6550683" y="745042"/>
                  <a:pt x="6466141" y="645383"/>
                </a:cubicBezTo>
                <a:cubicBezTo>
                  <a:pt x="6381599" y="545724"/>
                  <a:pt x="6438584" y="190834"/>
                  <a:pt x="6362380" y="84556"/>
                </a:cubicBezTo>
                <a:cubicBezTo>
                  <a:pt x="6286176" y="-21722"/>
                  <a:pt x="6177964" y="-1250"/>
                  <a:pt x="6008915" y="7715"/>
                </a:cubicBezTo>
                <a:cubicBezTo>
                  <a:pt x="5839866" y="16680"/>
                  <a:pt x="5502844" y="28224"/>
                  <a:pt x="5348088" y="138344"/>
                </a:cubicBezTo>
                <a:cubicBezTo>
                  <a:pt x="5193333" y="248464"/>
                  <a:pt x="5301500" y="586004"/>
                  <a:pt x="5080382" y="668433"/>
                </a:cubicBezTo>
                <a:cubicBezTo>
                  <a:pt x="4859264" y="750862"/>
                  <a:pt x="4301859" y="638629"/>
                  <a:pt x="4021383" y="632916"/>
                </a:cubicBezTo>
                <a:cubicBezTo>
                  <a:pt x="3740907" y="627203"/>
                  <a:pt x="3613976" y="640162"/>
                  <a:pt x="3397525" y="634153"/>
                </a:cubicBezTo>
                <a:cubicBezTo>
                  <a:pt x="3181074" y="628144"/>
                  <a:pt x="2866306" y="443851"/>
                  <a:pt x="2722674" y="596860"/>
                </a:cubicBezTo>
                <a:cubicBezTo>
                  <a:pt x="2579042" y="749869"/>
                  <a:pt x="2607870" y="1390420"/>
                  <a:pt x="2535732" y="1552206"/>
                </a:cubicBezTo>
                <a:cubicBezTo>
                  <a:pt x="2463594" y="1713992"/>
                  <a:pt x="2366683" y="1570136"/>
                  <a:pt x="2289843" y="1567575"/>
                </a:cubicBezTo>
                <a:cubicBezTo>
                  <a:pt x="2213003" y="1565014"/>
                  <a:pt x="2156653" y="1538119"/>
                  <a:pt x="2074690" y="1536838"/>
                </a:cubicBezTo>
                <a:cubicBezTo>
                  <a:pt x="1992727" y="1535557"/>
                  <a:pt x="1891553" y="1557329"/>
                  <a:pt x="1798064" y="1559890"/>
                </a:cubicBezTo>
                <a:cubicBezTo>
                  <a:pt x="1704575" y="1562451"/>
                  <a:pt x="1607244" y="1550925"/>
                  <a:pt x="1513755" y="1552206"/>
                </a:cubicBezTo>
                <a:cubicBezTo>
                  <a:pt x="1420266" y="1553487"/>
                  <a:pt x="1331900" y="1565013"/>
                  <a:pt x="1237130" y="1567574"/>
                </a:cubicBezTo>
                <a:cubicBezTo>
                  <a:pt x="1142360" y="1570135"/>
                  <a:pt x="1053994" y="1561171"/>
                  <a:pt x="945137" y="1567574"/>
                </a:cubicBezTo>
                <a:cubicBezTo>
                  <a:pt x="836280" y="1573977"/>
                  <a:pt x="704370" y="1593187"/>
                  <a:pt x="583987" y="1605994"/>
                </a:cubicBezTo>
                <a:lnTo>
                  <a:pt x="0" y="166746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601213" y="2021754"/>
            <a:ext cx="7714716" cy="1700904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52301 h 1904490"/>
              <a:gd name="connsiteX1" fmla="*/ 7315200 w 7676350"/>
              <a:gd name="connsiteY1" fmla="*/ 1567776 h 1904490"/>
              <a:gd name="connsiteX2" fmla="*/ 6946367 w 7676350"/>
              <a:gd name="connsiteY2" fmla="*/ 1583145 h 1904490"/>
              <a:gd name="connsiteX3" fmla="*/ 6485325 w 7676350"/>
              <a:gd name="connsiteY3" fmla="*/ 1552409 h 1904490"/>
              <a:gd name="connsiteX4" fmla="*/ 6362380 w 7676350"/>
              <a:gd name="connsiteY4" fmla="*/ 153915 h 1904490"/>
              <a:gd name="connsiteX5" fmla="*/ 6008915 w 7676350"/>
              <a:gd name="connsiteY5" fmla="*/ 77074 h 1904490"/>
              <a:gd name="connsiteX6" fmla="*/ 5348088 w 7676350"/>
              <a:gd name="connsiteY6" fmla="*/ 207703 h 1904490"/>
              <a:gd name="connsiteX7" fmla="*/ 4272323 w 7676350"/>
              <a:gd name="connsiteY7" fmla="*/ 92441 h 1904490"/>
              <a:gd name="connsiteX8" fmla="*/ 4072538 w 7676350"/>
              <a:gd name="connsiteY8" fmla="*/ 1782930 h 1904490"/>
              <a:gd name="connsiteX9" fmla="*/ 3327187 w 7676350"/>
              <a:gd name="connsiteY9" fmla="*/ 1752194 h 1904490"/>
              <a:gd name="connsiteX10" fmla="*/ 2697096 w 7676350"/>
              <a:gd name="connsiteY10" fmla="*/ 1606197 h 1904490"/>
              <a:gd name="connsiteX11" fmla="*/ 2535732 w 7676350"/>
              <a:gd name="connsiteY11" fmla="*/ 1621565 h 1904490"/>
              <a:gd name="connsiteX12" fmla="*/ 2289843 w 7676350"/>
              <a:gd name="connsiteY12" fmla="*/ 1636934 h 1904490"/>
              <a:gd name="connsiteX13" fmla="*/ 2074690 w 7676350"/>
              <a:gd name="connsiteY13" fmla="*/ 1606197 h 1904490"/>
              <a:gd name="connsiteX14" fmla="*/ 1798064 w 7676350"/>
              <a:gd name="connsiteY14" fmla="*/ 1629249 h 1904490"/>
              <a:gd name="connsiteX15" fmla="*/ 1513755 w 7676350"/>
              <a:gd name="connsiteY15" fmla="*/ 1621565 h 1904490"/>
              <a:gd name="connsiteX16" fmla="*/ 1237130 w 7676350"/>
              <a:gd name="connsiteY16" fmla="*/ 1636933 h 1904490"/>
              <a:gd name="connsiteX17" fmla="*/ 945137 w 7676350"/>
              <a:gd name="connsiteY17" fmla="*/ 1636933 h 1904490"/>
              <a:gd name="connsiteX18" fmla="*/ 583987 w 7676350"/>
              <a:gd name="connsiteY18" fmla="*/ 1675353 h 1904490"/>
              <a:gd name="connsiteX19" fmla="*/ 0 w 7676350"/>
              <a:gd name="connsiteY19" fmla="*/ 1736825 h 1904490"/>
              <a:gd name="connsiteX0" fmla="*/ 7676350 w 7676350"/>
              <a:gd name="connsiteY0" fmla="*/ 1637665 h 1752956"/>
              <a:gd name="connsiteX1" fmla="*/ 7315200 w 7676350"/>
              <a:gd name="connsiteY1" fmla="*/ 1553140 h 1752956"/>
              <a:gd name="connsiteX2" fmla="*/ 6946367 w 7676350"/>
              <a:gd name="connsiteY2" fmla="*/ 1568509 h 1752956"/>
              <a:gd name="connsiteX3" fmla="*/ 6485325 w 7676350"/>
              <a:gd name="connsiteY3" fmla="*/ 1537773 h 1752956"/>
              <a:gd name="connsiteX4" fmla="*/ 6362380 w 7676350"/>
              <a:gd name="connsiteY4" fmla="*/ 139279 h 1752956"/>
              <a:gd name="connsiteX5" fmla="*/ 6008915 w 7676350"/>
              <a:gd name="connsiteY5" fmla="*/ 62438 h 1752956"/>
              <a:gd name="connsiteX6" fmla="*/ 5348088 w 7676350"/>
              <a:gd name="connsiteY6" fmla="*/ 193067 h 1752956"/>
              <a:gd name="connsiteX7" fmla="*/ 4272323 w 7676350"/>
              <a:gd name="connsiteY7" fmla="*/ 77805 h 1752956"/>
              <a:gd name="connsiteX8" fmla="*/ 3818965 w 7676350"/>
              <a:gd name="connsiteY8" fmla="*/ 1560825 h 1752956"/>
              <a:gd name="connsiteX9" fmla="*/ 3327187 w 7676350"/>
              <a:gd name="connsiteY9" fmla="*/ 1737558 h 1752956"/>
              <a:gd name="connsiteX10" fmla="*/ 2697096 w 7676350"/>
              <a:gd name="connsiteY10" fmla="*/ 1591561 h 1752956"/>
              <a:gd name="connsiteX11" fmla="*/ 2535732 w 7676350"/>
              <a:gd name="connsiteY11" fmla="*/ 1606929 h 1752956"/>
              <a:gd name="connsiteX12" fmla="*/ 2289843 w 7676350"/>
              <a:gd name="connsiteY12" fmla="*/ 1622298 h 1752956"/>
              <a:gd name="connsiteX13" fmla="*/ 2074690 w 7676350"/>
              <a:gd name="connsiteY13" fmla="*/ 1591561 h 1752956"/>
              <a:gd name="connsiteX14" fmla="*/ 1798064 w 7676350"/>
              <a:gd name="connsiteY14" fmla="*/ 1614613 h 1752956"/>
              <a:gd name="connsiteX15" fmla="*/ 1513755 w 7676350"/>
              <a:gd name="connsiteY15" fmla="*/ 1606929 h 1752956"/>
              <a:gd name="connsiteX16" fmla="*/ 1237130 w 7676350"/>
              <a:gd name="connsiteY16" fmla="*/ 1622297 h 1752956"/>
              <a:gd name="connsiteX17" fmla="*/ 945137 w 7676350"/>
              <a:gd name="connsiteY17" fmla="*/ 1622297 h 1752956"/>
              <a:gd name="connsiteX18" fmla="*/ 583987 w 7676350"/>
              <a:gd name="connsiteY18" fmla="*/ 1660717 h 1752956"/>
              <a:gd name="connsiteX19" fmla="*/ 0 w 7676350"/>
              <a:gd name="connsiteY19" fmla="*/ 1722189 h 1752956"/>
              <a:gd name="connsiteX0" fmla="*/ 7676350 w 7676350"/>
              <a:gd name="connsiteY0" fmla="*/ 1685771 h 1801062"/>
              <a:gd name="connsiteX1" fmla="*/ 7315200 w 7676350"/>
              <a:gd name="connsiteY1" fmla="*/ 1601246 h 1801062"/>
              <a:gd name="connsiteX2" fmla="*/ 6946367 w 7676350"/>
              <a:gd name="connsiteY2" fmla="*/ 1616615 h 1801062"/>
              <a:gd name="connsiteX3" fmla="*/ 6485325 w 7676350"/>
              <a:gd name="connsiteY3" fmla="*/ 1585879 h 1801062"/>
              <a:gd name="connsiteX4" fmla="*/ 6362380 w 7676350"/>
              <a:gd name="connsiteY4" fmla="*/ 187385 h 1801062"/>
              <a:gd name="connsiteX5" fmla="*/ 6008915 w 7676350"/>
              <a:gd name="connsiteY5" fmla="*/ 110544 h 1801062"/>
              <a:gd name="connsiteX6" fmla="*/ 5025359 w 7676350"/>
              <a:gd name="connsiteY6" fmla="*/ 79808 h 1801062"/>
              <a:gd name="connsiteX7" fmla="*/ 4272323 w 7676350"/>
              <a:gd name="connsiteY7" fmla="*/ 125911 h 1801062"/>
              <a:gd name="connsiteX8" fmla="*/ 3818965 w 7676350"/>
              <a:gd name="connsiteY8" fmla="*/ 1608931 h 1801062"/>
              <a:gd name="connsiteX9" fmla="*/ 3327187 w 7676350"/>
              <a:gd name="connsiteY9" fmla="*/ 1785664 h 1801062"/>
              <a:gd name="connsiteX10" fmla="*/ 2697096 w 7676350"/>
              <a:gd name="connsiteY10" fmla="*/ 1639667 h 1801062"/>
              <a:gd name="connsiteX11" fmla="*/ 2535732 w 7676350"/>
              <a:gd name="connsiteY11" fmla="*/ 1655035 h 1801062"/>
              <a:gd name="connsiteX12" fmla="*/ 2289843 w 7676350"/>
              <a:gd name="connsiteY12" fmla="*/ 1670404 h 1801062"/>
              <a:gd name="connsiteX13" fmla="*/ 2074690 w 7676350"/>
              <a:gd name="connsiteY13" fmla="*/ 1639667 h 1801062"/>
              <a:gd name="connsiteX14" fmla="*/ 1798064 w 7676350"/>
              <a:gd name="connsiteY14" fmla="*/ 1662719 h 1801062"/>
              <a:gd name="connsiteX15" fmla="*/ 1513755 w 7676350"/>
              <a:gd name="connsiteY15" fmla="*/ 1655035 h 1801062"/>
              <a:gd name="connsiteX16" fmla="*/ 1237130 w 7676350"/>
              <a:gd name="connsiteY16" fmla="*/ 1670403 h 1801062"/>
              <a:gd name="connsiteX17" fmla="*/ 945137 w 7676350"/>
              <a:gd name="connsiteY17" fmla="*/ 1670403 h 1801062"/>
              <a:gd name="connsiteX18" fmla="*/ 583987 w 7676350"/>
              <a:gd name="connsiteY18" fmla="*/ 1708823 h 1801062"/>
              <a:gd name="connsiteX19" fmla="*/ 0 w 7676350"/>
              <a:gd name="connsiteY19" fmla="*/ 1770295 h 1801062"/>
              <a:gd name="connsiteX0" fmla="*/ 7676350 w 7676350"/>
              <a:gd name="connsiteY0" fmla="*/ 1626506 h 1778308"/>
              <a:gd name="connsiteX1" fmla="*/ 7315200 w 7676350"/>
              <a:gd name="connsiteY1" fmla="*/ 1541981 h 1778308"/>
              <a:gd name="connsiteX2" fmla="*/ 6946367 w 7676350"/>
              <a:gd name="connsiteY2" fmla="*/ 1557350 h 1778308"/>
              <a:gd name="connsiteX3" fmla="*/ 6485325 w 7676350"/>
              <a:gd name="connsiteY3" fmla="*/ 1526614 h 1778308"/>
              <a:gd name="connsiteX4" fmla="*/ 6362380 w 7676350"/>
              <a:gd name="connsiteY4" fmla="*/ 128120 h 1778308"/>
              <a:gd name="connsiteX5" fmla="*/ 6008915 w 7676350"/>
              <a:gd name="connsiteY5" fmla="*/ 51279 h 1778308"/>
              <a:gd name="connsiteX6" fmla="*/ 5025359 w 7676350"/>
              <a:gd name="connsiteY6" fmla="*/ 20543 h 1778308"/>
              <a:gd name="connsiteX7" fmla="*/ 4272323 w 7676350"/>
              <a:gd name="connsiteY7" fmla="*/ 66646 h 1778308"/>
              <a:gd name="connsiteX8" fmla="*/ 3991614 w 7676350"/>
              <a:gd name="connsiteY8" fmla="*/ 571322 h 1778308"/>
              <a:gd name="connsiteX9" fmla="*/ 3327187 w 7676350"/>
              <a:gd name="connsiteY9" fmla="*/ 1726399 h 1778308"/>
              <a:gd name="connsiteX10" fmla="*/ 2697096 w 7676350"/>
              <a:gd name="connsiteY10" fmla="*/ 1580402 h 1778308"/>
              <a:gd name="connsiteX11" fmla="*/ 2535732 w 7676350"/>
              <a:gd name="connsiteY11" fmla="*/ 1595770 h 1778308"/>
              <a:gd name="connsiteX12" fmla="*/ 2289843 w 7676350"/>
              <a:gd name="connsiteY12" fmla="*/ 1611139 h 1778308"/>
              <a:gd name="connsiteX13" fmla="*/ 2074690 w 7676350"/>
              <a:gd name="connsiteY13" fmla="*/ 1580402 h 1778308"/>
              <a:gd name="connsiteX14" fmla="*/ 1798064 w 7676350"/>
              <a:gd name="connsiteY14" fmla="*/ 1603454 h 1778308"/>
              <a:gd name="connsiteX15" fmla="*/ 1513755 w 7676350"/>
              <a:gd name="connsiteY15" fmla="*/ 1595770 h 1778308"/>
              <a:gd name="connsiteX16" fmla="*/ 1237130 w 7676350"/>
              <a:gd name="connsiteY16" fmla="*/ 1611138 h 1778308"/>
              <a:gd name="connsiteX17" fmla="*/ 945137 w 7676350"/>
              <a:gd name="connsiteY17" fmla="*/ 1611138 h 1778308"/>
              <a:gd name="connsiteX18" fmla="*/ 583987 w 7676350"/>
              <a:gd name="connsiteY18" fmla="*/ 1649558 h 1778308"/>
              <a:gd name="connsiteX19" fmla="*/ 0 w 7676350"/>
              <a:gd name="connsiteY19" fmla="*/ 1711030 h 1778308"/>
              <a:gd name="connsiteX0" fmla="*/ 7676350 w 7676350"/>
              <a:gd name="connsiteY0" fmla="*/ 1626506 h 1711030"/>
              <a:gd name="connsiteX1" fmla="*/ 7315200 w 7676350"/>
              <a:gd name="connsiteY1" fmla="*/ 1541981 h 1711030"/>
              <a:gd name="connsiteX2" fmla="*/ 6946367 w 7676350"/>
              <a:gd name="connsiteY2" fmla="*/ 1557350 h 1711030"/>
              <a:gd name="connsiteX3" fmla="*/ 6485325 w 7676350"/>
              <a:gd name="connsiteY3" fmla="*/ 1526614 h 1711030"/>
              <a:gd name="connsiteX4" fmla="*/ 6362380 w 7676350"/>
              <a:gd name="connsiteY4" fmla="*/ 128120 h 1711030"/>
              <a:gd name="connsiteX5" fmla="*/ 6008915 w 7676350"/>
              <a:gd name="connsiteY5" fmla="*/ 51279 h 1711030"/>
              <a:gd name="connsiteX6" fmla="*/ 5025359 w 7676350"/>
              <a:gd name="connsiteY6" fmla="*/ 20543 h 1711030"/>
              <a:gd name="connsiteX7" fmla="*/ 4272323 w 7676350"/>
              <a:gd name="connsiteY7" fmla="*/ 66646 h 1711030"/>
              <a:gd name="connsiteX8" fmla="*/ 3991614 w 7676350"/>
              <a:gd name="connsiteY8" fmla="*/ 571322 h 1711030"/>
              <a:gd name="connsiteX9" fmla="*/ 3103383 w 7676350"/>
              <a:gd name="connsiteY9" fmla="*/ 607378 h 1711030"/>
              <a:gd name="connsiteX10" fmla="*/ 2697096 w 7676350"/>
              <a:gd name="connsiteY10" fmla="*/ 1580402 h 1711030"/>
              <a:gd name="connsiteX11" fmla="*/ 2535732 w 7676350"/>
              <a:gd name="connsiteY11" fmla="*/ 1595770 h 1711030"/>
              <a:gd name="connsiteX12" fmla="*/ 2289843 w 7676350"/>
              <a:gd name="connsiteY12" fmla="*/ 1611139 h 1711030"/>
              <a:gd name="connsiteX13" fmla="*/ 2074690 w 7676350"/>
              <a:gd name="connsiteY13" fmla="*/ 1580402 h 1711030"/>
              <a:gd name="connsiteX14" fmla="*/ 1798064 w 7676350"/>
              <a:gd name="connsiteY14" fmla="*/ 1603454 h 1711030"/>
              <a:gd name="connsiteX15" fmla="*/ 1513755 w 7676350"/>
              <a:gd name="connsiteY15" fmla="*/ 1595770 h 1711030"/>
              <a:gd name="connsiteX16" fmla="*/ 1237130 w 7676350"/>
              <a:gd name="connsiteY16" fmla="*/ 1611138 h 1711030"/>
              <a:gd name="connsiteX17" fmla="*/ 945137 w 7676350"/>
              <a:gd name="connsiteY17" fmla="*/ 1611138 h 1711030"/>
              <a:gd name="connsiteX18" fmla="*/ 583987 w 7676350"/>
              <a:gd name="connsiteY18" fmla="*/ 1649558 h 1711030"/>
              <a:gd name="connsiteX19" fmla="*/ 0 w 7676350"/>
              <a:gd name="connsiteY19" fmla="*/ 1711030 h 1711030"/>
              <a:gd name="connsiteX0" fmla="*/ 7676350 w 7676350"/>
              <a:gd name="connsiteY0" fmla="*/ 1626506 h 1711030"/>
              <a:gd name="connsiteX1" fmla="*/ 7315200 w 7676350"/>
              <a:gd name="connsiteY1" fmla="*/ 1541981 h 1711030"/>
              <a:gd name="connsiteX2" fmla="*/ 6946367 w 7676350"/>
              <a:gd name="connsiteY2" fmla="*/ 1557350 h 1711030"/>
              <a:gd name="connsiteX3" fmla="*/ 6485325 w 7676350"/>
              <a:gd name="connsiteY3" fmla="*/ 1526614 h 1711030"/>
              <a:gd name="connsiteX4" fmla="*/ 6362380 w 7676350"/>
              <a:gd name="connsiteY4" fmla="*/ 128120 h 1711030"/>
              <a:gd name="connsiteX5" fmla="*/ 6008915 w 7676350"/>
              <a:gd name="connsiteY5" fmla="*/ 51279 h 1711030"/>
              <a:gd name="connsiteX6" fmla="*/ 5025359 w 7676350"/>
              <a:gd name="connsiteY6" fmla="*/ 20543 h 1711030"/>
              <a:gd name="connsiteX7" fmla="*/ 4272323 w 7676350"/>
              <a:gd name="connsiteY7" fmla="*/ 66646 h 1711030"/>
              <a:gd name="connsiteX8" fmla="*/ 3991614 w 7676350"/>
              <a:gd name="connsiteY8" fmla="*/ 571322 h 1711030"/>
              <a:gd name="connsiteX9" fmla="*/ 3103383 w 7676350"/>
              <a:gd name="connsiteY9" fmla="*/ 607378 h 1711030"/>
              <a:gd name="connsiteX10" fmla="*/ 2716280 w 7676350"/>
              <a:gd name="connsiteY10" fmla="*/ 640425 h 1711030"/>
              <a:gd name="connsiteX11" fmla="*/ 2535732 w 7676350"/>
              <a:gd name="connsiteY11" fmla="*/ 1595770 h 1711030"/>
              <a:gd name="connsiteX12" fmla="*/ 2289843 w 7676350"/>
              <a:gd name="connsiteY12" fmla="*/ 1611139 h 1711030"/>
              <a:gd name="connsiteX13" fmla="*/ 2074690 w 7676350"/>
              <a:gd name="connsiteY13" fmla="*/ 1580402 h 1711030"/>
              <a:gd name="connsiteX14" fmla="*/ 1798064 w 7676350"/>
              <a:gd name="connsiteY14" fmla="*/ 1603454 h 1711030"/>
              <a:gd name="connsiteX15" fmla="*/ 1513755 w 7676350"/>
              <a:gd name="connsiteY15" fmla="*/ 1595770 h 1711030"/>
              <a:gd name="connsiteX16" fmla="*/ 1237130 w 7676350"/>
              <a:gd name="connsiteY16" fmla="*/ 1611138 h 1711030"/>
              <a:gd name="connsiteX17" fmla="*/ 945137 w 7676350"/>
              <a:gd name="connsiteY17" fmla="*/ 1611138 h 1711030"/>
              <a:gd name="connsiteX18" fmla="*/ 583987 w 7676350"/>
              <a:gd name="connsiteY18" fmla="*/ 1649558 h 1711030"/>
              <a:gd name="connsiteX19" fmla="*/ 0 w 7676350"/>
              <a:gd name="connsiteY19" fmla="*/ 1711030 h 1711030"/>
              <a:gd name="connsiteX0" fmla="*/ 7676350 w 7676350"/>
              <a:gd name="connsiteY0" fmla="*/ 1626506 h 1711030"/>
              <a:gd name="connsiteX1" fmla="*/ 7315200 w 7676350"/>
              <a:gd name="connsiteY1" fmla="*/ 1541981 h 1711030"/>
              <a:gd name="connsiteX2" fmla="*/ 6946367 w 7676350"/>
              <a:gd name="connsiteY2" fmla="*/ 1557350 h 1711030"/>
              <a:gd name="connsiteX3" fmla="*/ 6485325 w 7676350"/>
              <a:gd name="connsiteY3" fmla="*/ 1526614 h 1711030"/>
              <a:gd name="connsiteX4" fmla="*/ 6362380 w 7676350"/>
              <a:gd name="connsiteY4" fmla="*/ 128120 h 1711030"/>
              <a:gd name="connsiteX5" fmla="*/ 6008915 w 7676350"/>
              <a:gd name="connsiteY5" fmla="*/ 51279 h 1711030"/>
              <a:gd name="connsiteX6" fmla="*/ 5025359 w 7676350"/>
              <a:gd name="connsiteY6" fmla="*/ 20543 h 1711030"/>
              <a:gd name="connsiteX7" fmla="*/ 4272323 w 7676350"/>
              <a:gd name="connsiteY7" fmla="*/ 66646 h 1711030"/>
              <a:gd name="connsiteX8" fmla="*/ 3991614 w 7676350"/>
              <a:gd name="connsiteY8" fmla="*/ 571322 h 1711030"/>
              <a:gd name="connsiteX9" fmla="*/ 3103383 w 7676350"/>
              <a:gd name="connsiteY9" fmla="*/ 607378 h 1711030"/>
              <a:gd name="connsiteX10" fmla="*/ 2716280 w 7676350"/>
              <a:gd name="connsiteY10" fmla="*/ 640425 h 1711030"/>
              <a:gd name="connsiteX11" fmla="*/ 2510154 w 7676350"/>
              <a:gd name="connsiteY11" fmla="*/ 1333600 h 1711030"/>
              <a:gd name="connsiteX12" fmla="*/ 2289843 w 7676350"/>
              <a:gd name="connsiteY12" fmla="*/ 1611139 h 1711030"/>
              <a:gd name="connsiteX13" fmla="*/ 2074690 w 7676350"/>
              <a:gd name="connsiteY13" fmla="*/ 1580402 h 1711030"/>
              <a:gd name="connsiteX14" fmla="*/ 1798064 w 7676350"/>
              <a:gd name="connsiteY14" fmla="*/ 1603454 h 1711030"/>
              <a:gd name="connsiteX15" fmla="*/ 1513755 w 7676350"/>
              <a:gd name="connsiteY15" fmla="*/ 1595770 h 1711030"/>
              <a:gd name="connsiteX16" fmla="*/ 1237130 w 7676350"/>
              <a:gd name="connsiteY16" fmla="*/ 1611138 h 1711030"/>
              <a:gd name="connsiteX17" fmla="*/ 945137 w 7676350"/>
              <a:gd name="connsiteY17" fmla="*/ 1611138 h 1711030"/>
              <a:gd name="connsiteX18" fmla="*/ 583987 w 7676350"/>
              <a:gd name="connsiteY18" fmla="*/ 1649558 h 1711030"/>
              <a:gd name="connsiteX19" fmla="*/ 0 w 7676350"/>
              <a:gd name="connsiteY19" fmla="*/ 1711030 h 1711030"/>
              <a:gd name="connsiteX0" fmla="*/ 7676350 w 7676350"/>
              <a:gd name="connsiteY0" fmla="*/ 1616380 h 1700904"/>
              <a:gd name="connsiteX1" fmla="*/ 7315200 w 7676350"/>
              <a:gd name="connsiteY1" fmla="*/ 1531855 h 1700904"/>
              <a:gd name="connsiteX2" fmla="*/ 6946367 w 7676350"/>
              <a:gd name="connsiteY2" fmla="*/ 1547224 h 1700904"/>
              <a:gd name="connsiteX3" fmla="*/ 6402197 w 7676350"/>
              <a:gd name="connsiteY3" fmla="*/ 602088 h 1700904"/>
              <a:gd name="connsiteX4" fmla="*/ 6362380 w 7676350"/>
              <a:gd name="connsiteY4" fmla="*/ 117994 h 1700904"/>
              <a:gd name="connsiteX5" fmla="*/ 6008915 w 7676350"/>
              <a:gd name="connsiteY5" fmla="*/ 41153 h 1700904"/>
              <a:gd name="connsiteX6" fmla="*/ 5025359 w 7676350"/>
              <a:gd name="connsiteY6" fmla="*/ 10417 h 1700904"/>
              <a:gd name="connsiteX7" fmla="*/ 4272323 w 7676350"/>
              <a:gd name="connsiteY7" fmla="*/ 56520 h 1700904"/>
              <a:gd name="connsiteX8" fmla="*/ 3991614 w 7676350"/>
              <a:gd name="connsiteY8" fmla="*/ 561196 h 1700904"/>
              <a:gd name="connsiteX9" fmla="*/ 3103383 w 7676350"/>
              <a:gd name="connsiteY9" fmla="*/ 597252 h 1700904"/>
              <a:gd name="connsiteX10" fmla="*/ 2716280 w 7676350"/>
              <a:gd name="connsiteY10" fmla="*/ 630299 h 1700904"/>
              <a:gd name="connsiteX11" fmla="*/ 2510154 w 7676350"/>
              <a:gd name="connsiteY11" fmla="*/ 1323474 h 1700904"/>
              <a:gd name="connsiteX12" fmla="*/ 2289843 w 7676350"/>
              <a:gd name="connsiteY12" fmla="*/ 1601013 h 1700904"/>
              <a:gd name="connsiteX13" fmla="*/ 2074690 w 7676350"/>
              <a:gd name="connsiteY13" fmla="*/ 1570276 h 1700904"/>
              <a:gd name="connsiteX14" fmla="*/ 1798064 w 7676350"/>
              <a:gd name="connsiteY14" fmla="*/ 1593328 h 1700904"/>
              <a:gd name="connsiteX15" fmla="*/ 1513755 w 7676350"/>
              <a:gd name="connsiteY15" fmla="*/ 1585644 h 1700904"/>
              <a:gd name="connsiteX16" fmla="*/ 1237130 w 7676350"/>
              <a:gd name="connsiteY16" fmla="*/ 1601012 h 1700904"/>
              <a:gd name="connsiteX17" fmla="*/ 945137 w 7676350"/>
              <a:gd name="connsiteY17" fmla="*/ 1601012 h 1700904"/>
              <a:gd name="connsiteX18" fmla="*/ 583987 w 7676350"/>
              <a:gd name="connsiteY18" fmla="*/ 1639432 h 1700904"/>
              <a:gd name="connsiteX19" fmla="*/ 0 w 7676350"/>
              <a:gd name="connsiteY19" fmla="*/ 1700904 h 1700904"/>
              <a:gd name="connsiteX0" fmla="*/ 7676350 w 7676350"/>
              <a:gd name="connsiteY0" fmla="*/ 1616380 h 1700904"/>
              <a:gd name="connsiteX1" fmla="*/ 7315200 w 7676350"/>
              <a:gd name="connsiteY1" fmla="*/ 1531855 h 1700904"/>
              <a:gd name="connsiteX2" fmla="*/ 6946367 w 7676350"/>
              <a:gd name="connsiteY2" fmla="*/ 1547224 h 1700904"/>
              <a:gd name="connsiteX3" fmla="*/ 6510902 w 7676350"/>
              <a:gd name="connsiteY3" fmla="*/ 550932 h 1700904"/>
              <a:gd name="connsiteX4" fmla="*/ 6362380 w 7676350"/>
              <a:gd name="connsiteY4" fmla="*/ 117994 h 1700904"/>
              <a:gd name="connsiteX5" fmla="*/ 6008915 w 7676350"/>
              <a:gd name="connsiteY5" fmla="*/ 41153 h 1700904"/>
              <a:gd name="connsiteX6" fmla="*/ 5025359 w 7676350"/>
              <a:gd name="connsiteY6" fmla="*/ 10417 h 1700904"/>
              <a:gd name="connsiteX7" fmla="*/ 4272323 w 7676350"/>
              <a:gd name="connsiteY7" fmla="*/ 56520 h 1700904"/>
              <a:gd name="connsiteX8" fmla="*/ 3991614 w 7676350"/>
              <a:gd name="connsiteY8" fmla="*/ 561196 h 1700904"/>
              <a:gd name="connsiteX9" fmla="*/ 3103383 w 7676350"/>
              <a:gd name="connsiteY9" fmla="*/ 597252 h 1700904"/>
              <a:gd name="connsiteX10" fmla="*/ 2716280 w 7676350"/>
              <a:gd name="connsiteY10" fmla="*/ 630299 h 1700904"/>
              <a:gd name="connsiteX11" fmla="*/ 2510154 w 7676350"/>
              <a:gd name="connsiteY11" fmla="*/ 1323474 h 1700904"/>
              <a:gd name="connsiteX12" fmla="*/ 2289843 w 7676350"/>
              <a:gd name="connsiteY12" fmla="*/ 1601013 h 1700904"/>
              <a:gd name="connsiteX13" fmla="*/ 2074690 w 7676350"/>
              <a:gd name="connsiteY13" fmla="*/ 1570276 h 1700904"/>
              <a:gd name="connsiteX14" fmla="*/ 1798064 w 7676350"/>
              <a:gd name="connsiteY14" fmla="*/ 1593328 h 1700904"/>
              <a:gd name="connsiteX15" fmla="*/ 1513755 w 7676350"/>
              <a:gd name="connsiteY15" fmla="*/ 1585644 h 1700904"/>
              <a:gd name="connsiteX16" fmla="*/ 1237130 w 7676350"/>
              <a:gd name="connsiteY16" fmla="*/ 1601012 h 1700904"/>
              <a:gd name="connsiteX17" fmla="*/ 945137 w 7676350"/>
              <a:gd name="connsiteY17" fmla="*/ 1601012 h 1700904"/>
              <a:gd name="connsiteX18" fmla="*/ 583987 w 7676350"/>
              <a:gd name="connsiteY18" fmla="*/ 1639432 h 1700904"/>
              <a:gd name="connsiteX19" fmla="*/ 0 w 7676350"/>
              <a:gd name="connsiteY19" fmla="*/ 1700904 h 1700904"/>
              <a:gd name="connsiteX0" fmla="*/ 7676350 w 7676350"/>
              <a:gd name="connsiteY0" fmla="*/ 1616380 h 1700904"/>
              <a:gd name="connsiteX1" fmla="*/ 7315200 w 7676350"/>
              <a:gd name="connsiteY1" fmla="*/ 1531855 h 1700904"/>
              <a:gd name="connsiteX2" fmla="*/ 6914395 w 7676350"/>
              <a:gd name="connsiteY2" fmla="*/ 677585 h 1700904"/>
              <a:gd name="connsiteX3" fmla="*/ 6510902 w 7676350"/>
              <a:gd name="connsiteY3" fmla="*/ 550932 h 1700904"/>
              <a:gd name="connsiteX4" fmla="*/ 6362380 w 7676350"/>
              <a:gd name="connsiteY4" fmla="*/ 117994 h 1700904"/>
              <a:gd name="connsiteX5" fmla="*/ 6008915 w 7676350"/>
              <a:gd name="connsiteY5" fmla="*/ 41153 h 1700904"/>
              <a:gd name="connsiteX6" fmla="*/ 5025359 w 7676350"/>
              <a:gd name="connsiteY6" fmla="*/ 10417 h 1700904"/>
              <a:gd name="connsiteX7" fmla="*/ 4272323 w 7676350"/>
              <a:gd name="connsiteY7" fmla="*/ 56520 h 1700904"/>
              <a:gd name="connsiteX8" fmla="*/ 3991614 w 7676350"/>
              <a:gd name="connsiteY8" fmla="*/ 561196 h 1700904"/>
              <a:gd name="connsiteX9" fmla="*/ 3103383 w 7676350"/>
              <a:gd name="connsiteY9" fmla="*/ 597252 h 1700904"/>
              <a:gd name="connsiteX10" fmla="*/ 2716280 w 7676350"/>
              <a:gd name="connsiteY10" fmla="*/ 630299 h 1700904"/>
              <a:gd name="connsiteX11" fmla="*/ 2510154 w 7676350"/>
              <a:gd name="connsiteY11" fmla="*/ 1323474 h 1700904"/>
              <a:gd name="connsiteX12" fmla="*/ 2289843 w 7676350"/>
              <a:gd name="connsiteY12" fmla="*/ 1601013 h 1700904"/>
              <a:gd name="connsiteX13" fmla="*/ 2074690 w 7676350"/>
              <a:gd name="connsiteY13" fmla="*/ 1570276 h 1700904"/>
              <a:gd name="connsiteX14" fmla="*/ 1798064 w 7676350"/>
              <a:gd name="connsiteY14" fmla="*/ 1593328 h 1700904"/>
              <a:gd name="connsiteX15" fmla="*/ 1513755 w 7676350"/>
              <a:gd name="connsiteY15" fmla="*/ 1585644 h 1700904"/>
              <a:gd name="connsiteX16" fmla="*/ 1237130 w 7676350"/>
              <a:gd name="connsiteY16" fmla="*/ 1601012 h 1700904"/>
              <a:gd name="connsiteX17" fmla="*/ 945137 w 7676350"/>
              <a:gd name="connsiteY17" fmla="*/ 1601012 h 1700904"/>
              <a:gd name="connsiteX18" fmla="*/ 583987 w 7676350"/>
              <a:gd name="connsiteY18" fmla="*/ 1639432 h 1700904"/>
              <a:gd name="connsiteX19" fmla="*/ 0 w 7676350"/>
              <a:gd name="connsiteY19" fmla="*/ 1700904 h 1700904"/>
              <a:gd name="connsiteX0" fmla="*/ 7676350 w 7676350"/>
              <a:gd name="connsiteY0" fmla="*/ 1616380 h 1700904"/>
              <a:gd name="connsiteX1" fmla="*/ 7264044 w 7676350"/>
              <a:gd name="connsiteY1" fmla="*/ 675004 h 1700904"/>
              <a:gd name="connsiteX2" fmla="*/ 6914395 w 7676350"/>
              <a:gd name="connsiteY2" fmla="*/ 677585 h 1700904"/>
              <a:gd name="connsiteX3" fmla="*/ 6510902 w 7676350"/>
              <a:gd name="connsiteY3" fmla="*/ 550932 h 1700904"/>
              <a:gd name="connsiteX4" fmla="*/ 6362380 w 7676350"/>
              <a:gd name="connsiteY4" fmla="*/ 117994 h 1700904"/>
              <a:gd name="connsiteX5" fmla="*/ 6008915 w 7676350"/>
              <a:gd name="connsiteY5" fmla="*/ 41153 h 1700904"/>
              <a:gd name="connsiteX6" fmla="*/ 5025359 w 7676350"/>
              <a:gd name="connsiteY6" fmla="*/ 10417 h 1700904"/>
              <a:gd name="connsiteX7" fmla="*/ 4272323 w 7676350"/>
              <a:gd name="connsiteY7" fmla="*/ 56520 h 1700904"/>
              <a:gd name="connsiteX8" fmla="*/ 3991614 w 7676350"/>
              <a:gd name="connsiteY8" fmla="*/ 561196 h 1700904"/>
              <a:gd name="connsiteX9" fmla="*/ 3103383 w 7676350"/>
              <a:gd name="connsiteY9" fmla="*/ 597252 h 1700904"/>
              <a:gd name="connsiteX10" fmla="*/ 2716280 w 7676350"/>
              <a:gd name="connsiteY10" fmla="*/ 630299 h 1700904"/>
              <a:gd name="connsiteX11" fmla="*/ 2510154 w 7676350"/>
              <a:gd name="connsiteY11" fmla="*/ 1323474 h 1700904"/>
              <a:gd name="connsiteX12" fmla="*/ 2289843 w 7676350"/>
              <a:gd name="connsiteY12" fmla="*/ 1601013 h 1700904"/>
              <a:gd name="connsiteX13" fmla="*/ 2074690 w 7676350"/>
              <a:gd name="connsiteY13" fmla="*/ 1570276 h 1700904"/>
              <a:gd name="connsiteX14" fmla="*/ 1798064 w 7676350"/>
              <a:gd name="connsiteY14" fmla="*/ 1593328 h 1700904"/>
              <a:gd name="connsiteX15" fmla="*/ 1513755 w 7676350"/>
              <a:gd name="connsiteY15" fmla="*/ 1585644 h 1700904"/>
              <a:gd name="connsiteX16" fmla="*/ 1237130 w 7676350"/>
              <a:gd name="connsiteY16" fmla="*/ 1601012 h 1700904"/>
              <a:gd name="connsiteX17" fmla="*/ 945137 w 7676350"/>
              <a:gd name="connsiteY17" fmla="*/ 1601012 h 1700904"/>
              <a:gd name="connsiteX18" fmla="*/ 583987 w 7676350"/>
              <a:gd name="connsiteY18" fmla="*/ 1639432 h 1700904"/>
              <a:gd name="connsiteX19" fmla="*/ 0 w 7676350"/>
              <a:gd name="connsiteY19" fmla="*/ 1700904 h 1700904"/>
              <a:gd name="connsiteX0" fmla="*/ 7714716 w 7714716"/>
              <a:gd name="connsiteY0" fmla="*/ 657219 h 1700904"/>
              <a:gd name="connsiteX1" fmla="*/ 7264044 w 7714716"/>
              <a:gd name="connsiteY1" fmla="*/ 675004 h 1700904"/>
              <a:gd name="connsiteX2" fmla="*/ 6914395 w 7714716"/>
              <a:gd name="connsiteY2" fmla="*/ 677585 h 1700904"/>
              <a:gd name="connsiteX3" fmla="*/ 6510902 w 7714716"/>
              <a:gd name="connsiteY3" fmla="*/ 550932 h 1700904"/>
              <a:gd name="connsiteX4" fmla="*/ 6362380 w 7714716"/>
              <a:gd name="connsiteY4" fmla="*/ 117994 h 1700904"/>
              <a:gd name="connsiteX5" fmla="*/ 6008915 w 7714716"/>
              <a:gd name="connsiteY5" fmla="*/ 41153 h 1700904"/>
              <a:gd name="connsiteX6" fmla="*/ 5025359 w 7714716"/>
              <a:gd name="connsiteY6" fmla="*/ 10417 h 1700904"/>
              <a:gd name="connsiteX7" fmla="*/ 4272323 w 7714716"/>
              <a:gd name="connsiteY7" fmla="*/ 56520 h 1700904"/>
              <a:gd name="connsiteX8" fmla="*/ 3991614 w 7714716"/>
              <a:gd name="connsiteY8" fmla="*/ 561196 h 1700904"/>
              <a:gd name="connsiteX9" fmla="*/ 3103383 w 7714716"/>
              <a:gd name="connsiteY9" fmla="*/ 597252 h 1700904"/>
              <a:gd name="connsiteX10" fmla="*/ 2716280 w 7714716"/>
              <a:gd name="connsiteY10" fmla="*/ 630299 h 1700904"/>
              <a:gd name="connsiteX11" fmla="*/ 2510154 w 7714716"/>
              <a:gd name="connsiteY11" fmla="*/ 1323474 h 1700904"/>
              <a:gd name="connsiteX12" fmla="*/ 2289843 w 7714716"/>
              <a:gd name="connsiteY12" fmla="*/ 1601013 h 1700904"/>
              <a:gd name="connsiteX13" fmla="*/ 2074690 w 7714716"/>
              <a:gd name="connsiteY13" fmla="*/ 1570276 h 1700904"/>
              <a:gd name="connsiteX14" fmla="*/ 1798064 w 7714716"/>
              <a:gd name="connsiteY14" fmla="*/ 1593328 h 1700904"/>
              <a:gd name="connsiteX15" fmla="*/ 1513755 w 7714716"/>
              <a:gd name="connsiteY15" fmla="*/ 1585644 h 1700904"/>
              <a:gd name="connsiteX16" fmla="*/ 1237130 w 7714716"/>
              <a:gd name="connsiteY16" fmla="*/ 1601012 h 1700904"/>
              <a:gd name="connsiteX17" fmla="*/ 945137 w 7714716"/>
              <a:gd name="connsiteY17" fmla="*/ 1601012 h 1700904"/>
              <a:gd name="connsiteX18" fmla="*/ 583987 w 7714716"/>
              <a:gd name="connsiteY18" fmla="*/ 1639432 h 1700904"/>
              <a:gd name="connsiteX19" fmla="*/ 0 w 7714716"/>
              <a:gd name="connsiteY19" fmla="*/ 1700904 h 170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14716" h="1700904">
                <a:moveTo>
                  <a:pt x="7714716" y="657219"/>
                </a:moveTo>
                <a:cubicBezTo>
                  <a:pt x="7458581" y="534273"/>
                  <a:pt x="7397431" y="671610"/>
                  <a:pt x="7264044" y="675004"/>
                </a:cubicBezTo>
                <a:cubicBezTo>
                  <a:pt x="7130657" y="678398"/>
                  <a:pt x="7039919" y="698264"/>
                  <a:pt x="6914395" y="677585"/>
                </a:cubicBezTo>
                <a:cubicBezTo>
                  <a:pt x="6788871" y="656906"/>
                  <a:pt x="6602905" y="644197"/>
                  <a:pt x="6510902" y="550932"/>
                </a:cubicBezTo>
                <a:cubicBezTo>
                  <a:pt x="6418899" y="457667"/>
                  <a:pt x="6446044" y="202957"/>
                  <a:pt x="6362380" y="117994"/>
                </a:cubicBezTo>
                <a:cubicBezTo>
                  <a:pt x="6278716" y="33031"/>
                  <a:pt x="6231752" y="59083"/>
                  <a:pt x="6008915" y="41153"/>
                </a:cubicBezTo>
                <a:cubicBezTo>
                  <a:pt x="5786078" y="23223"/>
                  <a:pt x="5314791" y="7856"/>
                  <a:pt x="5025359" y="10417"/>
                </a:cubicBezTo>
                <a:cubicBezTo>
                  <a:pt x="4735927" y="12978"/>
                  <a:pt x="4444614" y="-35276"/>
                  <a:pt x="4272323" y="56520"/>
                </a:cubicBezTo>
                <a:cubicBezTo>
                  <a:pt x="4100032" y="148317"/>
                  <a:pt x="4186437" y="471074"/>
                  <a:pt x="3991614" y="561196"/>
                </a:cubicBezTo>
                <a:cubicBezTo>
                  <a:pt x="3796791" y="651318"/>
                  <a:pt x="3315939" y="585735"/>
                  <a:pt x="3103383" y="597252"/>
                </a:cubicBezTo>
                <a:cubicBezTo>
                  <a:pt x="2890827" y="608769"/>
                  <a:pt x="2815151" y="509262"/>
                  <a:pt x="2716280" y="630299"/>
                </a:cubicBezTo>
                <a:cubicBezTo>
                  <a:pt x="2617409" y="751336"/>
                  <a:pt x="2581227" y="1161688"/>
                  <a:pt x="2510154" y="1323474"/>
                </a:cubicBezTo>
                <a:cubicBezTo>
                  <a:pt x="2439081" y="1485260"/>
                  <a:pt x="2362420" y="1559879"/>
                  <a:pt x="2289843" y="1601013"/>
                </a:cubicBezTo>
                <a:cubicBezTo>
                  <a:pt x="2217266" y="1642147"/>
                  <a:pt x="2156653" y="1571557"/>
                  <a:pt x="2074690" y="1570276"/>
                </a:cubicBezTo>
                <a:cubicBezTo>
                  <a:pt x="1992727" y="1568995"/>
                  <a:pt x="1891553" y="1590767"/>
                  <a:pt x="1798064" y="1593328"/>
                </a:cubicBezTo>
                <a:cubicBezTo>
                  <a:pt x="1704575" y="1595889"/>
                  <a:pt x="1607244" y="1584363"/>
                  <a:pt x="1513755" y="1585644"/>
                </a:cubicBezTo>
                <a:cubicBezTo>
                  <a:pt x="1420266" y="1586925"/>
                  <a:pt x="1331900" y="1598451"/>
                  <a:pt x="1237130" y="1601012"/>
                </a:cubicBezTo>
                <a:cubicBezTo>
                  <a:pt x="1142360" y="1603573"/>
                  <a:pt x="1053994" y="1594609"/>
                  <a:pt x="945137" y="1601012"/>
                </a:cubicBezTo>
                <a:cubicBezTo>
                  <a:pt x="836280" y="1607415"/>
                  <a:pt x="704370" y="1626625"/>
                  <a:pt x="583987" y="1639432"/>
                </a:cubicBezTo>
                <a:lnTo>
                  <a:pt x="0" y="1700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589976" y="1984478"/>
            <a:ext cx="7746688" cy="1746244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52301 h 1904490"/>
              <a:gd name="connsiteX1" fmla="*/ 7315200 w 7676350"/>
              <a:gd name="connsiteY1" fmla="*/ 1567776 h 1904490"/>
              <a:gd name="connsiteX2" fmla="*/ 6946367 w 7676350"/>
              <a:gd name="connsiteY2" fmla="*/ 1583145 h 1904490"/>
              <a:gd name="connsiteX3" fmla="*/ 6485325 w 7676350"/>
              <a:gd name="connsiteY3" fmla="*/ 1552409 h 1904490"/>
              <a:gd name="connsiteX4" fmla="*/ 6362380 w 7676350"/>
              <a:gd name="connsiteY4" fmla="*/ 153915 h 1904490"/>
              <a:gd name="connsiteX5" fmla="*/ 6008915 w 7676350"/>
              <a:gd name="connsiteY5" fmla="*/ 77074 h 1904490"/>
              <a:gd name="connsiteX6" fmla="*/ 5348088 w 7676350"/>
              <a:gd name="connsiteY6" fmla="*/ 207703 h 1904490"/>
              <a:gd name="connsiteX7" fmla="*/ 4272323 w 7676350"/>
              <a:gd name="connsiteY7" fmla="*/ 92441 h 1904490"/>
              <a:gd name="connsiteX8" fmla="*/ 4072538 w 7676350"/>
              <a:gd name="connsiteY8" fmla="*/ 1782930 h 1904490"/>
              <a:gd name="connsiteX9" fmla="*/ 3327187 w 7676350"/>
              <a:gd name="connsiteY9" fmla="*/ 1752194 h 1904490"/>
              <a:gd name="connsiteX10" fmla="*/ 2697096 w 7676350"/>
              <a:gd name="connsiteY10" fmla="*/ 1606197 h 1904490"/>
              <a:gd name="connsiteX11" fmla="*/ 2535732 w 7676350"/>
              <a:gd name="connsiteY11" fmla="*/ 1621565 h 1904490"/>
              <a:gd name="connsiteX12" fmla="*/ 2289843 w 7676350"/>
              <a:gd name="connsiteY12" fmla="*/ 1636934 h 1904490"/>
              <a:gd name="connsiteX13" fmla="*/ 2074690 w 7676350"/>
              <a:gd name="connsiteY13" fmla="*/ 1606197 h 1904490"/>
              <a:gd name="connsiteX14" fmla="*/ 1798064 w 7676350"/>
              <a:gd name="connsiteY14" fmla="*/ 1629249 h 1904490"/>
              <a:gd name="connsiteX15" fmla="*/ 1513755 w 7676350"/>
              <a:gd name="connsiteY15" fmla="*/ 1621565 h 1904490"/>
              <a:gd name="connsiteX16" fmla="*/ 1237130 w 7676350"/>
              <a:gd name="connsiteY16" fmla="*/ 1636933 h 1904490"/>
              <a:gd name="connsiteX17" fmla="*/ 945137 w 7676350"/>
              <a:gd name="connsiteY17" fmla="*/ 1636933 h 1904490"/>
              <a:gd name="connsiteX18" fmla="*/ 583987 w 7676350"/>
              <a:gd name="connsiteY18" fmla="*/ 1675353 h 1904490"/>
              <a:gd name="connsiteX19" fmla="*/ 0 w 7676350"/>
              <a:gd name="connsiteY19" fmla="*/ 1736825 h 1904490"/>
              <a:gd name="connsiteX0" fmla="*/ 7676350 w 7676350"/>
              <a:gd name="connsiteY0" fmla="*/ 1637665 h 1752956"/>
              <a:gd name="connsiteX1" fmla="*/ 7315200 w 7676350"/>
              <a:gd name="connsiteY1" fmla="*/ 1553140 h 1752956"/>
              <a:gd name="connsiteX2" fmla="*/ 6946367 w 7676350"/>
              <a:gd name="connsiteY2" fmla="*/ 1568509 h 1752956"/>
              <a:gd name="connsiteX3" fmla="*/ 6485325 w 7676350"/>
              <a:gd name="connsiteY3" fmla="*/ 1537773 h 1752956"/>
              <a:gd name="connsiteX4" fmla="*/ 6362380 w 7676350"/>
              <a:gd name="connsiteY4" fmla="*/ 139279 h 1752956"/>
              <a:gd name="connsiteX5" fmla="*/ 6008915 w 7676350"/>
              <a:gd name="connsiteY5" fmla="*/ 62438 h 1752956"/>
              <a:gd name="connsiteX6" fmla="*/ 5348088 w 7676350"/>
              <a:gd name="connsiteY6" fmla="*/ 193067 h 1752956"/>
              <a:gd name="connsiteX7" fmla="*/ 4272323 w 7676350"/>
              <a:gd name="connsiteY7" fmla="*/ 77805 h 1752956"/>
              <a:gd name="connsiteX8" fmla="*/ 3818965 w 7676350"/>
              <a:gd name="connsiteY8" fmla="*/ 1560825 h 1752956"/>
              <a:gd name="connsiteX9" fmla="*/ 3327187 w 7676350"/>
              <a:gd name="connsiteY9" fmla="*/ 1737558 h 1752956"/>
              <a:gd name="connsiteX10" fmla="*/ 2697096 w 7676350"/>
              <a:gd name="connsiteY10" fmla="*/ 1591561 h 1752956"/>
              <a:gd name="connsiteX11" fmla="*/ 2535732 w 7676350"/>
              <a:gd name="connsiteY11" fmla="*/ 1606929 h 1752956"/>
              <a:gd name="connsiteX12" fmla="*/ 2289843 w 7676350"/>
              <a:gd name="connsiteY12" fmla="*/ 1622298 h 1752956"/>
              <a:gd name="connsiteX13" fmla="*/ 2074690 w 7676350"/>
              <a:gd name="connsiteY13" fmla="*/ 1591561 h 1752956"/>
              <a:gd name="connsiteX14" fmla="*/ 1798064 w 7676350"/>
              <a:gd name="connsiteY14" fmla="*/ 1614613 h 1752956"/>
              <a:gd name="connsiteX15" fmla="*/ 1513755 w 7676350"/>
              <a:gd name="connsiteY15" fmla="*/ 1606929 h 1752956"/>
              <a:gd name="connsiteX16" fmla="*/ 1237130 w 7676350"/>
              <a:gd name="connsiteY16" fmla="*/ 1622297 h 1752956"/>
              <a:gd name="connsiteX17" fmla="*/ 945137 w 7676350"/>
              <a:gd name="connsiteY17" fmla="*/ 1622297 h 1752956"/>
              <a:gd name="connsiteX18" fmla="*/ 583987 w 7676350"/>
              <a:gd name="connsiteY18" fmla="*/ 1660717 h 1752956"/>
              <a:gd name="connsiteX19" fmla="*/ 0 w 7676350"/>
              <a:gd name="connsiteY19" fmla="*/ 1722189 h 1752956"/>
              <a:gd name="connsiteX0" fmla="*/ 7676350 w 7676350"/>
              <a:gd name="connsiteY0" fmla="*/ 1685771 h 1801062"/>
              <a:gd name="connsiteX1" fmla="*/ 7315200 w 7676350"/>
              <a:gd name="connsiteY1" fmla="*/ 1601246 h 1801062"/>
              <a:gd name="connsiteX2" fmla="*/ 6946367 w 7676350"/>
              <a:gd name="connsiteY2" fmla="*/ 1616615 h 1801062"/>
              <a:gd name="connsiteX3" fmla="*/ 6485325 w 7676350"/>
              <a:gd name="connsiteY3" fmla="*/ 1585879 h 1801062"/>
              <a:gd name="connsiteX4" fmla="*/ 6362380 w 7676350"/>
              <a:gd name="connsiteY4" fmla="*/ 187385 h 1801062"/>
              <a:gd name="connsiteX5" fmla="*/ 6008915 w 7676350"/>
              <a:gd name="connsiteY5" fmla="*/ 110544 h 1801062"/>
              <a:gd name="connsiteX6" fmla="*/ 5025359 w 7676350"/>
              <a:gd name="connsiteY6" fmla="*/ 79808 h 1801062"/>
              <a:gd name="connsiteX7" fmla="*/ 4272323 w 7676350"/>
              <a:gd name="connsiteY7" fmla="*/ 125911 h 1801062"/>
              <a:gd name="connsiteX8" fmla="*/ 3818965 w 7676350"/>
              <a:gd name="connsiteY8" fmla="*/ 1608931 h 1801062"/>
              <a:gd name="connsiteX9" fmla="*/ 3327187 w 7676350"/>
              <a:gd name="connsiteY9" fmla="*/ 1785664 h 1801062"/>
              <a:gd name="connsiteX10" fmla="*/ 2697096 w 7676350"/>
              <a:gd name="connsiteY10" fmla="*/ 1639667 h 1801062"/>
              <a:gd name="connsiteX11" fmla="*/ 2535732 w 7676350"/>
              <a:gd name="connsiteY11" fmla="*/ 1655035 h 1801062"/>
              <a:gd name="connsiteX12" fmla="*/ 2289843 w 7676350"/>
              <a:gd name="connsiteY12" fmla="*/ 1670404 h 1801062"/>
              <a:gd name="connsiteX13" fmla="*/ 2074690 w 7676350"/>
              <a:gd name="connsiteY13" fmla="*/ 1639667 h 1801062"/>
              <a:gd name="connsiteX14" fmla="*/ 1798064 w 7676350"/>
              <a:gd name="connsiteY14" fmla="*/ 1662719 h 1801062"/>
              <a:gd name="connsiteX15" fmla="*/ 1513755 w 7676350"/>
              <a:gd name="connsiteY15" fmla="*/ 1655035 h 1801062"/>
              <a:gd name="connsiteX16" fmla="*/ 1237130 w 7676350"/>
              <a:gd name="connsiteY16" fmla="*/ 1670403 h 1801062"/>
              <a:gd name="connsiteX17" fmla="*/ 945137 w 7676350"/>
              <a:gd name="connsiteY17" fmla="*/ 1670403 h 1801062"/>
              <a:gd name="connsiteX18" fmla="*/ 583987 w 7676350"/>
              <a:gd name="connsiteY18" fmla="*/ 1708823 h 1801062"/>
              <a:gd name="connsiteX19" fmla="*/ 0 w 7676350"/>
              <a:gd name="connsiteY19" fmla="*/ 1770295 h 1801062"/>
              <a:gd name="connsiteX0" fmla="*/ 7676350 w 7676350"/>
              <a:gd name="connsiteY0" fmla="*/ 1701658 h 1816949"/>
              <a:gd name="connsiteX1" fmla="*/ 7315200 w 7676350"/>
              <a:gd name="connsiteY1" fmla="*/ 1617133 h 1816949"/>
              <a:gd name="connsiteX2" fmla="*/ 6946367 w 7676350"/>
              <a:gd name="connsiteY2" fmla="*/ 1632502 h 1816949"/>
              <a:gd name="connsiteX3" fmla="*/ 6485325 w 7676350"/>
              <a:gd name="connsiteY3" fmla="*/ 1601766 h 1816949"/>
              <a:gd name="connsiteX4" fmla="*/ 5809130 w 7676350"/>
              <a:gd name="connsiteY4" fmla="*/ 1678607 h 1816949"/>
              <a:gd name="connsiteX5" fmla="*/ 6008915 w 7676350"/>
              <a:gd name="connsiteY5" fmla="*/ 126431 h 1816949"/>
              <a:gd name="connsiteX6" fmla="*/ 5025359 w 7676350"/>
              <a:gd name="connsiteY6" fmla="*/ 95695 h 1816949"/>
              <a:gd name="connsiteX7" fmla="*/ 4272323 w 7676350"/>
              <a:gd name="connsiteY7" fmla="*/ 141798 h 1816949"/>
              <a:gd name="connsiteX8" fmla="*/ 3818965 w 7676350"/>
              <a:gd name="connsiteY8" fmla="*/ 1624818 h 1816949"/>
              <a:gd name="connsiteX9" fmla="*/ 3327187 w 7676350"/>
              <a:gd name="connsiteY9" fmla="*/ 1801551 h 1816949"/>
              <a:gd name="connsiteX10" fmla="*/ 2697096 w 7676350"/>
              <a:gd name="connsiteY10" fmla="*/ 1655554 h 1816949"/>
              <a:gd name="connsiteX11" fmla="*/ 2535732 w 7676350"/>
              <a:gd name="connsiteY11" fmla="*/ 1670922 h 1816949"/>
              <a:gd name="connsiteX12" fmla="*/ 2289843 w 7676350"/>
              <a:gd name="connsiteY12" fmla="*/ 1686291 h 1816949"/>
              <a:gd name="connsiteX13" fmla="*/ 2074690 w 7676350"/>
              <a:gd name="connsiteY13" fmla="*/ 1655554 h 1816949"/>
              <a:gd name="connsiteX14" fmla="*/ 1798064 w 7676350"/>
              <a:gd name="connsiteY14" fmla="*/ 1678606 h 1816949"/>
              <a:gd name="connsiteX15" fmla="*/ 1513755 w 7676350"/>
              <a:gd name="connsiteY15" fmla="*/ 1670922 h 1816949"/>
              <a:gd name="connsiteX16" fmla="*/ 1237130 w 7676350"/>
              <a:gd name="connsiteY16" fmla="*/ 1686290 h 1816949"/>
              <a:gd name="connsiteX17" fmla="*/ 945137 w 7676350"/>
              <a:gd name="connsiteY17" fmla="*/ 1686290 h 1816949"/>
              <a:gd name="connsiteX18" fmla="*/ 583987 w 7676350"/>
              <a:gd name="connsiteY18" fmla="*/ 1724710 h 1816949"/>
              <a:gd name="connsiteX19" fmla="*/ 0 w 7676350"/>
              <a:gd name="connsiteY19" fmla="*/ 1786182 h 1816949"/>
              <a:gd name="connsiteX0" fmla="*/ 7676350 w 7676350"/>
              <a:gd name="connsiteY0" fmla="*/ 1776646 h 1891937"/>
              <a:gd name="connsiteX1" fmla="*/ 7315200 w 7676350"/>
              <a:gd name="connsiteY1" fmla="*/ 1692121 h 1891937"/>
              <a:gd name="connsiteX2" fmla="*/ 6946367 w 7676350"/>
              <a:gd name="connsiteY2" fmla="*/ 1707490 h 1891937"/>
              <a:gd name="connsiteX3" fmla="*/ 6485325 w 7676350"/>
              <a:gd name="connsiteY3" fmla="*/ 1676754 h 1891937"/>
              <a:gd name="connsiteX4" fmla="*/ 5809130 w 7676350"/>
              <a:gd name="connsiteY4" fmla="*/ 1753595 h 1891937"/>
              <a:gd name="connsiteX5" fmla="*/ 5148303 w 7676350"/>
              <a:gd name="connsiteY5" fmla="*/ 1761278 h 1891937"/>
              <a:gd name="connsiteX6" fmla="*/ 5025359 w 7676350"/>
              <a:gd name="connsiteY6" fmla="*/ 170683 h 1891937"/>
              <a:gd name="connsiteX7" fmla="*/ 4272323 w 7676350"/>
              <a:gd name="connsiteY7" fmla="*/ 216786 h 1891937"/>
              <a:gd name="connsiteX8" fmla="*/ 3818965 w 7676350"/>
              <a:gd name="connsiteY8" fmla="*/ 1699806 h 1891937"/>
              <a:gd name="connsiteX9" fmla="*/ 3327187 w 7676350"/>
              <a:gd name="connsiteY9" fmla="*/ 1876539 h 1891937"/>
              <a:gd name="connsiteX10" fmla="*/ 2697096 w 7676350"/>
              <a:gd name="connsiteY10" fmla="*/ 1730542 h 1891937"/>
              <a:gd name="connsiteX11" fmla="*/ 2535732 w 7676350"/>
              <a:gd name="connsiteY11" fmla="*/ 1745910 h 1891937"/>
              <a:gd name="connsiteX12" fmla="*/ 2289843 w 7676350"/>
              <a:gd name="connsiteY12" fmla="*/ 1761279 h 1891937"/>
              <a:gd name="connsiteX13" fmla="*/ 2074690 w 7676350"/>
              <a:gd name="connsiteY13" fmla="*/ 1730542 h 1891937"/>
              <a:gd name="connsiteX14" fmla="*/ 1798064 w 7676350"/>
              <a:gd name="connsiteY14" fmla="*/ 1753594 h 1891937"/>
              <a:gd name="connsiteX15" fmla="*/ 1513755 w 7676350"/>
              <a:gd name="connsiteY15" fmla="*/ 1745910 h 1891937"/>
              <a:gd name="connsiteX16" fmla="*/ 1237130 w 7676350"/>
              <a:gd name="connsiteY16" fmla="*/ 1761278 h 1891937"/>
              <a:gd name="connsiteX17" fmla="*/ 945137 w 7676350"/>
              <a:gd name="connsiteY17" fmla="*/ 1761278 h 1891937"/>
              <a:gd name="connsiteX18" fmla="*/ 583987 w 7676350"/>
              <a:gd name="connsiteY18" fmla="*/ 1799698 h 1891937"/>
              <a:gd name="connsiteX19" fmla="*/ 0 w 7676350"/>
              <a:gd name="connsiteY19" fmla="*/ 1861170 h 1891937"/>
              <a:gd name="connsiteX0" fmla="*/ 7676350 w 7676350"/>
              <a:gd name="connsiteY0" fmla="*/ 1776646 h 1909253"/>
              <a:gd name="connsiteX1" fmla="*/ 7315200 w 7676350"/>
              <a:gd name="connsiteY1" fmla="*/ 1692121 h 1909253"/>
              <a:gd name="connsiteX2" fmla="*/ 6946367 w 7676350"/>
              <a:gd name="connsiteY2" fmla="*/ 1707490 h 1909253"/>
              <a:gd name="connsiteX3" fmla="*/ 6485325 w 7676350"/>
              <a:gd name="connsiteY3" fmla="*/ 1676754 h 1909253"/>
              <a:gd name="connsiteX4" fmla="*/ 5985863 w 7676350"/>
              <a:gd name="connsiteY4" fmla="*/ 1830435 h 1909253"/>
              <a:gd name="connsiteX5" fmla="*/ 5148303 w 7676350"/>
              <a:gd name="connsiteY5" fmla="*/ 1761278 h 1909253"/>
              <a:gd name="connsiteX6" fmla="*/ 5025359 w 7676350"/>
              <a:gd name="connsiteY6" fmla="*/ 170683 h 1909253"/>
              <a:gd name="connsiteX7" fmla="*/ 4272323 w 7676350"/>
              <a:gd name="connsiteY7" fmla="*/ 216786 h 1909253"/>
              <a:gd name="connsiteX8" fmla="*/ 3818965 w 7676350"/>
              <a:gd name="connsiteY8" fmla="*/ 1699806 h 1909253"/>
              <a:gd name="connsiteX9" fmla="*/ 3327187 w 7676350"/>
              <a:gd name="connsiteY9" fmla="*/ 1876539 h 1909253"/>
              <a:gd name="connsiteX10" fmla="*/ 2697096 w 7676350"/>
              <a:gd name="connsiteY10" fmla="*/ 1730542 h 1909253"/>
              <a:gd name="connsiteX11" fmla="*/ 2535732 w 7676350"/>
              <a:gd name="connsiteY11" fmla="*/ 1745910 h 1909253"/>
              <a:gd name="connsiteX12" fmla="*/ 2289843 w 7676350"/>
              <a:gd name="connsiteY12" fmla="*/ 1761279 h 1909253"/>
              <a:gd name="connsiteX13" fmla="*/ 2074690 w 7676350"/>
              <a:gd name="connsiteY13" fmla="*/ 1730542 h 1909253"/>
              <a:gd name="connsiteX14" fmla="*/ 1798064 w 7676350"/>
              <a:gd name="connsiteY14" fmla="*/ 1753594 h 1909253"/>
              <a:gd name="connsiteX15" fmla="*/ 1513755 w 7676350"/>
              <a:gd name="connsiteY15" fmla="*/ 1745910 h 1909253"/>
              <a:gd name="connsiteX16" fmla="*/ 1237130 w 7676350"/>
              <a:gd name="connsiteY16" fmla="*/ 1761278 h 1909253"/>
              <a:gd name="connsiteX17" fmla="*/ 945137 w 7676350"/>
              <a:gd name="connsiteY17" fmla="*/ 1761278 h 1909253"/>
              <a:gd name="connsiteX18" fmla="*/ 583987 w 7676350"/>
              <a:gd name="connsiteY18" fmla="*/ 1799698 h 1909253"/>
              <a:gd name="connsiteX19" fmla="*/ 0 w 7676350"/>
              <a:gd name="connsiteY19" fmla="*/ 1861170 h 1909253"/>
              <a:gd name="connsiteX0" fmla="*/ 7676350 w 7676350"/>
              <a:gd name="connsiteY0" fmla="*/ 1776646 h 1904754"/>
              <a:gd name="connsiteX1" fmla="*/ 7315200 w 7676350"/>
              <a:gd name="connsiteY1" fmla="*/ 1692121 h 1904754"/>
              <a:gd name="connsiteX2" fmla="*/ 6946367 w 7676350"/>
              <a:gd name="connsiteY2" fmla="*/ 1707490 h 1904754"/>
              <a:gd name="connsiteX3" fmla="*/ 6531429 w 7676350"/>
              <a:gd name="connsiteY3" fmla="*/ 1768962 h 1904754"/>
              <a:gd name="connsiteX4" fmla="*/ 5985863 w 7676350"/>
              <a:gd name="connsiteY4" fmla="*/ 1830435 h 1904754"/>
              <a:gd name="connsiteX5" fmla="*/ 5148303 w 7676350"/>
              <a:gd name="connsiteY5" fmla="*/ 1761278 h 1904754"/>
              <a:gd name="connsiteX6" fmla="*/ 5025359 w 7676350"/>
              <a:gd name="connsiteY6" fmla="*/ 170683 h 1904754"/>
              <a:gd name="connsiteX7" fmla="*/ 4272323 w 7676350"/>
              <a:gd name="connsiteY7" fmla="*/ 216786 h 1904754"/>
              <a:gd name="connsiteX8" fmla="*/ 3818965 w 7676350"/>
              <a:gd name="connsiteY8" fmla="*/ 1699806 h 1904754"/>
              <a:gd name="connsiteX9" fmla="*/ 3327187 w 7676350"/>
              <a:gd name="connsiteY9" fmla="*/ 1876539 h 1904754"/>
              <a:gd name="connsiteX10" fmla="*/ 2697096 w 7676350"/>
              <a:gd name="connsiteY10" fmla="*/ 1730542 h 1904754"/>
              <a:gd name="connsiteX11" fmla="*/ 2535732 w 7676350"/>
              <a:gd name="connsiteY11" fmla="*/ 1745910 h 1904754"/>
              <a:gd name="connsiteX12" fmla="*/ 2289843 w 7676350"/>
              <a:gd name="connsiteY12" fmla="*/ 1761279 h 1904754"/>
              <a:gd name="connsiteX13" fmla="*/ 2074690 w 7676350"/>
              <a:gd name="connsiteY13" fmla="*/ 1730542 h 1904754"/>
              <a:gd name="connsiteX14" fmla="*/ 1798064 w 7676350"/>
              <a:gd name="connsiteY14" fmla="*/ 1753594 h 1904754"/>
              <a:gd name="connsiteX15" fmla="*/ 1513755 w 7676350"/>
              <a:gd name="connsiteY15" fmla="*/ 1745910 h 1904754"/>
              <a:gd name="connsiteX16" fmla="*/ 1237130 w 7676350"/>
              <a:gd name="connsiteY16" fmla="*/ 1761278 h 1904754"/>
              <a:gd name="connsiteX17" fmla="*/ 945137 w 7676350"/>
              <a:gd name="connsiteY17" fmla="*/ 1761278 h 1904754"/>
              <a:gd name="connsiteX18" fmla="*/ 583987 w 7676350"/>
              <a:gd name="connsiteY18" fmla="*/ 1799698 h 1904754"/>
              <a:gd name="connsiteX19" fmla="*/ 0 w 7676350"/>
              <a:gd name="connsiteY19" fmla="*/ 1861170 h 1904754"/>
              <a:gd name="connsiteX0" fmla="*/ 7676350 w 7676350"/>
              <a:gd name="connsiteY0" fmla="*/ 1716883 h 1832174"/>
              <a:gd name="connsiteX1" fmla="*/ 7315200 w 7676350"/>
              <a:gd name="connsiteY1" fmla="*/ 1632358 h 1832174"/>
              <a:gd name="connsiteX2" fmla="*/ 6946367 w 7676350"/>
              <a:gd name="connsiteY2" fmla="*/ 1647727 h 1832174"/>
              <a:gd name="connsiteX3" fmla="*/ 6531429 w 7676350"/>
              <a:gd name="connsiteY3" fmla="*/ 1709199 h 1832174"/>
              <a:gd name="connsiteX4" fmla="*/ 5985863 w 7676350"/>
              <a:gd name="connsiteY4" fmla="*/ 1770672 h 1832174"/>
              <a:gd name="connsiteX5" fmla="*/ 5186669 w 7676350"/>
              <a:gd name="connsiteY5" fmla="*/ 755143 h 1832174"/>
              <a:gd name="connsiteX6" fmla="*/ 5025359 w 7676350"/>
              <a:gd name="connsiteY6" fmla="*/ 110920 h 1832174"/>
              <a:gd name="connsiteX7" fmla="*/ 4272323 w 7676350"/>
              <a:gd name="connsiteY7" fmla="*/ 157023 h 1832174"/>
              <a:gd name="connsiteX8" fmla="*/ 3818965 w 7676350"/>
              <a:gd name="connsiteY8" fmla="*/ 1640043 h 1832174"/>
              <a:gd name="connsiteX9" fmla="*/ 3327187 w 7676350"/>
              <a:gd name="connsiteY9" fmla="*/ 1816776 h 1832174"/>
              <a:gd name="connsiteX10" fmla="*/ 2697096 w 7676350"/>
              <a:gd name="connsiteY10" fmla="*/ 1670779 h 1832174"/>
              <a:gd name="connsiteX11" fmla="*/ 2535732 w 7676350"/>
              <a:gd name="connsiteY11" fmla="*/ 1686147 h 1832174"/>
              <a:gd name="connsiteX12" fmla="*/ 2289843 w 7676350"/>
              <a:gd name="connsiteY12" fmla="*/ 1701516 h 1832174"/>
              <a:gd name="connsiteX13" fmla="*/ 2074690 w 7676350"/>
              <a:gd name="connsiteY13" fmla="*/ 1670779 h 1832174"/>
              <a:gd name="connsiteX14" fmla="*/ 1798064 w 7676350"/>
              <a:gd name="connsiteY14" fmla="*/ 1693831 h 1832174"/>
              <a:gd name="connsiteX15" fmla="*/ 1513755 w 7676350"/>
              <a:gd name="connsiteY15" fmla="*/ 1686147 h 1832174"/>
              <a:gd name="connsiteX16" fmla="*/ 1237130 w 7676350"/>
              <a:gd name="connsiteY16" fmla="*/ 1701515 h 1832174"/>
              <a:gd name="connsiteX17" fmla="*/ 945137 w 7676350"/>
              <a:gd name="connsiteY17" fmla="*/ 1701515 h 1832174"/>
              <a:gd name="connsiteX18" fmla="*/ 583987 w 7676350"/>
              <a:gd name="connsiteY18" fmla="*/ 1739935 h 1832174"/>
              <a:gd name="connsiteX19" fmla="*/ 0 w 7676350"/>
              <a:gd name="connsiteY19" fmla="*/ 1801407 h 1832174"/>
              <a:gd name="connsiteX0" fmla="*/ 7676350 w 7676350"/>
              <a:gd name="connsiteY0" fmla="*/ 1716883 h 1832174"/>
              <a:gd name="connsiteX1" fmla="*/ 7315200 w 7676350"/>
              <a:gd name="connsiteY1" fmla="*/ 1632358 h 1832174"/>
              <a:gd name="connsiteX2" fmla="*/ 6946367 w 7676350"/>
              <a:gd name="connsiteY2" fmla="*/ 1647727 h 1832174"/>
              <a:gd name="connsiteX3" fmla="*/ 6531429 w 7676350"/>
              <a:gd name="connsiteY3" fmla="*/ 1709199 h 1832174"/>
              <a:gd name="connsiteX4" fmla="*/ 5921919 w 7676350"/>
              <a:gd name="connsiteY4" fmla="*/ 760356 h 1832174"/>
              <a:gd name="connsiteX5" fmla="*/ 5186669 w 7676350"/>
              <a:gd name="connsiteY5" fmla="*/ 755143 h 1832174"/>
              <a:gd name="connsiteX6" fmla="*/ 5025359 w 7676350"/>
              <a:gd name="connsiteY6" fmla="*/ 110920 h 1832174"/>
              <a:gd name="connsiteX7" fmla="*/ 4272323 w 7676350"/>
              <a:gd name="connsiteY7" fmla="*/ 157023 h 1832174"/>
              <a:gd name="connsiteX8" fmla="*/ 3818965 w 7676350"/>
              <a:gd name="connsiteY8" fmla="*/ 1640043 h 1832174"/>
              <a:gd name="connsiteX9" fmla="*/ 3327187 w 7676350"/>
              <a:gd name="connsiteY9" fmla="*/ 1816776 h 1832174"/>
              <a:gd name="connsiteX10" fmla="*/ 2697096 w 7676350"/>
              <a:gd name="connsiteY10" fmla="*/ 1670779 h 1832174"/>
              <a:gd name="connsiteX11" fmla="*/ 2535732 w 7676350"/>
              <a:gd name="connsiteY11" fmla="*/ 1686147 h 1832174"/>
              <a:gd name="connsiteX12" fmla="*/ 2289843 w 7676350"/>
              <a:gd name="connsiteY12" fmla="*/ 1701516 h 1832174"/>
              <a:gd name="connsiteX13" fmla="*/ 2074690 w 7676350"/>
              <a:gd name="connsiteY13" fmla="*/ 1670779 h 1832174"/>
              <a:gd name="connsiteX14" fmla="*/ 1798064 w 7676350"/>
              <a:gd name="connsiteY14" fmla="*/ 1693831 h 1832174"/>
              <a:gd name="connsiteX15" fmla="*/ 1513755 w 7676350"/>
              <a:gd name="connsiteY15" fmla="*/ 1686147 h 1832174"/>
              <a:gd name="connsiteX16" fmla="*/ 1237130 w 7676350"/>
              <a:gd name="connsiteY16" fmla="*/ 1701515 h 1832174"/>
              <a:gd name="connsiteX17" fmla="*/ 945137 w 7676350"/>
              <a:gd name="connsiteY17" fmla="*/ 1701515 h 1832174"/>
              <a:gd name="connsiteX18" fmla="*/ 583987 w 7676350"/>
              <a:gd name="connsiteY18" fmla="*/ 1739935 h 1832174"/>
              <a:gd name="connsiteX19" fmla="*/ 0 w 7676350"/>
              <a:gd name="connsiteY19" fmla="*/ 1801407 h 1832174"/>
              <a:gd name="connsiteX0" fmla="*/ 7676350 w 7676350"/>
              <a:gd name="connsiteY0" fmla="*/ 1716883 h 1832174"/>
              <a:gd name="connsiteX1" fmla="*/ 7315200 w 7676350"/>
              <a:gd name="connsiteY1" fmla="*/ 1632358 h 1832174"/>
              <a:gd name="connsiteX2" fmla="*/ 6946367 w 7676350"/>
              <a:gd name="connsiteY2" fmla="*/ 1647727 h 1832174"/>
              <a:gd name="connsiteX3" fmla="*/ 6480274 w 7676350"/>
              <a:gd name="connsiteY3" fmla="*/ 769222 h 1832174"/>
              <a:gd name="connsiteX4" fmla="*/ 5921919 w 7676350"/>
              <a:gd name="connsiteY4" fmla="*/ 760356 h 1832174"/>
              <a:gd name="connsiteX5" fmla="*/ 5186669 w 7676350"/>
              <a:gd name="connsiteY5" fmla="*/ 755143 h 1832174"/>
              <a:gd name="connsiteX6" fmla="*/ 5025359 w 7676350"/>
              <a:gd name="connsiteY6" fmla="*/ 110920 h 1832174"/>
              <a:gd name="connsiteX7" fmla="*/ 4272323 w 7676350"/>
              <a:gd name="connsiteY7" fmla="*/ 157023 h 1832174"/>
              <a:gd name="connsiteX8" fmla="*/ 3818965 w 7676350"/>
              <a:gd name="connsiteY8" fmla="*/ 1640043 h 1832174"/>
              <a:gd name="connsiteX9" fmla="*/ 3327187 w 7676350"/>
              <a:gd name="connsiteY9" fmla="*/ 1816776 h 1832174"/>
              <a:gd name="connsiteX10" fmla="*/ 2697096 w 7676350"/>
              <a:gd name="connsiteY10" fmla="*/ 1670779 h 1832174"/>
              <a:gd name="connsiteX11" fmla="*/ 2535732 w 7676350"/>
              <a:gd name="connsiteY11" fmla="*/ 1686147 h 1832174"/>
              <a:gd name="connsiteX12" fmla="*/ 2289843 w 7676350"/>
              <a:gd name="connsiteY12" fmla="*/ 1701516 h 1832174"/>
              <a:gd name="connsiteX13" fmla="*/ 2074690 w 7676350"/>
              <a:gd name="connsiteY13" fmla="*/ 1670779 h 1832174"/>
              <a:gd name="connsiteX14" fmla="*/ 1798064 w 7676350"/>
              <a:gd name="connsiteY14" fmla="*/ 1693831 h 1832174"/>
              <a:gd name="connsiteX15" fmla="*/ 1513755 w 7676350"/>
              <a:gd name="connsiteY15" fmla="*/ 1686147 h 1832174"/>
              <a:gd name="connsiteX16" fmla="*/ 1237130 w 7676350"/>
              <a:gd name="connsiteY16" fmla="*/ 1701515 h 1832174"/>
              <a:gd name="connsiteX17" fmla="*/ 945137 w 7676350"/>
              <a:gd name="connsiteY17" fmla="*/ 1701515 h 1832174"/>
              <a:gd name="connsiteX18" fmla="*/ 583987 w 7676350"/>
              <a:gd name="connsiteY18" fmla="*/ 1739935 h 1832174"/>
              <a:gd name="connsiteX19" fmla="*/ 0 w 7676350"/>
              <a:gd name="connsiteY19" fmla="*/ 1801407 h 1832174"/>
              <a:gd name="connsiteX0" fmla="*/ 7676350 w 7676350"/>
              <a:gd name="connsiteY0" fmla="*/ 1716883 h 1832174"/>
              <a:gd name="connsiteX1" fmla="*/ 7315200 w 7676350"/>
              <a:gd name="connsiteY1" fmla="*/ 1632358 h 1832174"/>
              <a:gd name="connsiteX2" fmla="*/ 6856845 w 7676350"/>
              <a:gd name="connsiteY2" fmla="*/ 765299 h 1832174"/>
              <a:gd name="connsiteX3" fmla="*/ 6480274 w 7676350"/>
              <a:gd name="connsiteY3" fmla="*/ 769222 h 1832174"/>
              <a:gd name="connsiteX4" fmla="*/ 5921919 w 7676350"/>
              <a:gd name="connsiteY4" fmla="*/ 760356 h 1832174"/>
              <a:gd name="connsiteX5" fmla="*/ 5186669 w 7676350"/>
              <a:gd name="connsiteY5" fmla="*/ 755143 h 1832174"/>
              <a:gd name="connsiteX6" fmla="*/ 5025359 w 7676350"/>
              <a:gd name="connsiteY6" fmla="*/ 110920 h 1832174"/>
              <a:gd name="connsiteX7" fmla="*/ 4272323 w 7676350"/>
              <a:gd name="connsiteY7" fmla="*/ 157023 h 1832174"/>
              <a:gd name="connsiteX8" fmla="*/ 3818965 w 7676350"/>
              <a:gd name="connsiteY8" fmla="*/ 1640043 h 1832174"/>
              <a:gd name="connsiteX9" fmla="*/ 3327187 w 7676350"/>
              <a:gd name="connsiteY9" fmla="*/ 1816776 h 1832174"/>
              <a:gd name="connsiteX10" fmla="*/ 2697096 w 7676350"/>
              <a:gd name="connsiteY10" fmla="*/ 1670779 h 1832174"/>
              <a:gd name="connsiteX11" fmla="*/ 2535732 w 7676350"/>
              <a:gd name="connsiteY11" fmla="*/ 1686147 h 1832174"/>
              <a:gd name="connsiteX12" fmla="*/ 2289843 w 7676350"/>
              <a:gd name="connsiteY12" fmla="*/ 1701516 h 1832174"/>
              <a:gd name="connsiteX13" fmla="*/ 2074690 w 7676350"/>
              <a:gd name="connsiteY13" fmla="*/ 1670779 h 1832174"/>
              <a:gd name="connsiteX14" fmla="*/ 1798064 w 7676350"/>
              <a:gd name="connsiteY14" fmla="*/ 1693831 h 1832174"/>
              <a:gd name="connsiteX15" fmla="*/ 1513755 w 7676350"/>
              <a:gd name="connsiteY15" fmla="*/ 1686147 h 1832174"/>
              <a:gd name="connsiteX16" fmla="*/ 1237130 w 7676350"/>
              <a:gd name="connsiteY16" fmla="*/ 1701515 h 1832174"/>
              <a:gd name="connsiteX17" fmla="*/ 945137 w 7676350"/>
              <a:gd name="connsiteY17" fmla="*/ 1701515 h 1832174"/>
              <a:gd name="connsiteX18" fmla="*/ 583987 w 7676350"/>
              <a:gd name="connsiteY18" fmla="*/ 1739935 h 1832174"/>
              <a:gd name="connsiteX19" fmla="*/ 0 w 7676350"/>
              <a:gd name="connsiteY19" fmla="*/ 1801407 h 1832174"/>
              <a:gd name="connsiteX0" fmla="*/ 7676350 w 7676350"/>
              <a:gd name="connsiteY0" fmla="*/ 1716883 h 1832174"/>
              <a:gd name="connsiteX1" fmla="*/ 7321595 w 7676350"/>
              <a:gd name="connsiteY1" fmla="*/ 788297 h 1832174"/>
              <a:gd name="connsiteX2" fmla="*/ 6856845 w 7676350"/>
              <a:gd name="connsiteY2" fmla="*/ 765299 h 1832174"/>
              <a:gd name="connsiteX3" fmla="*/ 6480274 w 7676350"/>
              <a:gd name="connsiteY3" fmla="*/ 769222 h 1832174"/>
              <a:gd name="connsiteX4" fmla="*/ 5921919 w 7676350"/>
              <a:gd name="connsiteY4" fmla="*/ 760356 h 1832174"/>
              <a:gd name="connsiteX5" fmla="*/ 5186669 w 7676350"/>
              <a:gd name="connsiteY5" fmla="*/ 755143 h 1832174"/>
              <a:gd name="connsiteX6" fmla="*/ 5025359 w 7676350"/>
              <a:gd name="connsiteY6" fmla="*/ 110920 h 1832174"/>
              <a:gd name="connsiteX7" fmla="*/ 4272323 w 7676350"/>
              <a:gd name="connsiteY7" fmla="*/ 157023 h 1832174"/>
              <a:gd name="connsiteX8" fmla="*/ 3818965 w 7676350"/>
              <a:gd name="connsiteY8" fmla="*/ 1640043 h 1832174"/>
              <a:gd name="connsiteX9" fmla="*/ 3327187 w 7676350"/>
              <a:gd name="connsiteY9" fmla="*/ 1816776 h 1832174"/>
              <a:gd name="connsiteX10" fmla="*/ 2697096 w 7676350"/>
              <a:gd name="connsiteY10" fmla="*/ 1670779 h 1832174"/>
              <a:gd name="connsiteX11" fmla="*/ 2535732 w 7676350"/>
              <a:gd name="connsiteY11" fmla="*/ 1686147 h 1832174"/>
              <a:gd name="connsiteX12" fmla="*/ 2289843 w 7676350"/>
              <a:gd name="connsiteY12" fmla="*/ 1701516 h 1832174"/>
              <a:gd name="connsiteX13" fmla="*/ 2074690 w 7676350"/>
              <a:gd name="connsiteY13" fmla="*/ 1670779 h 1832174"/>
              <a:gd name="connsiteX14" fmla="*/ 1798064 w 7676350"/>
              <a:gd name="connsiteY14" fmla="*/ 1693831 h 1832174"/>
              <a:gd name="connsiteX15" fmla="*/ 1513755 w 7676350"/>
              <a:gd name="connsiteY15" fmla="*/ 1686147 h 1832174"/>
              <a:gd name="connsiteX16" fmla="*/ 1237130 w 7676350"/>
              <a:gd name="connsiteY16" fmla="*/ 1701515 h 1832174"/>
              <a:gd name="connsiteX17" fmla="*/ 945137 w 7676350"/>
              <a:gd name="connsiteY17" fmla="*/ 1701515 h 1832174"/>
              <a:gd name="connsiteX18" fmla="*/ 583987 w 7676350"/>
              <a:gd name="connsiteY18" fmla="*/ 1739935 h 1832174"/>
              <a:gd name="connsiteX19" fmla="*/ 0 w 7676350"/>
              <a:gd name="connsiteY19" fmla="*/ 1801407 h 1832174"/>
              <a:gd name="connsiteX0" fmla="*/ 7746688 w 7746688"/>
              <a:gd name="connsiteY0" fmla="*/ 751328 h 1832174"/>
              <a:gd name="connsiteX1" fmla="*/ 7321595 w 7746688"/>
              <a:gd name="connsiteY1" fmla="*/ 788297 h 1832174"/>
              <a:gd name="connsiteX2" fmla="*/ 6856845 w 7746688"/>
              <a:gd name="connsiteY2" fmla="*/ 765299 h 1832174"/>
              <a:gd name="connsiteX3" fmla="*/ 6480274 w 7746688"/>
              <a:gd name="connsiteY3" fmla="*/ 769222 h 1832174"/>
              <a:gd name="connsiteX4" fmla="*/ 5921919 w 7746688"/>
              <a:gd name="connsiteY4" fmla="*/ 760356 h 1832174"/>
              <a:gd name="connsiteX5" fmla="*/ 5186669 w 7746688"/>
              <a:gd name="connsiteY5" fmla="*/ 755143 h 1832174"/>
              <a:gd name="connsiteX6" fmla="*/ 5025359 w 7746688"/>
              <a:gd name="connsiteY6" fmla="*/ 110920 h 1832174"/>
              <a:gd name="connsiteX7" fmla="*/ 4272323 w 7746688"/>
              <a:gd name="connsiteY7" fmla="*/ 157023 h 1832174"/>
              <a:gd name="connsiteX8" fmla="*/ 3818965 w 7746688"/>
              <a:gd name="connsiteY8" fmla="*/ 1640043 h 1832174"/>
              <a:gd name="connsiteX9" fmla="*/ 3327187 w 7746688"/>
              <a:gd name="connsiteY9" fmla="*/ 1816776 h 1832174"/>
              <a:gd name="connsiteX10" fmla="*/ 2697096 w 7746688"/>
              <a:gd name="connsiteY10" fmla="*/ 1670779 h 1832174"/>
              <a:gd name="connsiteX11" fmla="*/ 2535732 w 7746688"/>
              <a:gd name="connsiteY11" fmla="*/ 1686147 h 1832174"/>
              <a:gd name="connsiteX12" fmla="*/ 2289843 w 7746688"/>
              <a:gd name="connsiteY12" fmla="*/ 1701516 h 1832174"/>
              <a:gd name="connsiteX13" fmla="*/ 2074690 w 7746688"/>
              <a:gd name="connsiteY13" fmla="*/ 1670779 h 1832174"/>
              <a:gd name="connsiteX14" fmla="*/ 1798064 w 7746688"/>
              <a:gd name="connsiteY14" fmla="*/ 1693831 h 1832174"/>
              <a:gd name="connsiteX15" fmla="*/ 1513755 w 7746688"/>
              <a:gd name="connsiteY15" fmla="*/ 1686147 h 1832174"/>
              <a:gd name="connsiteX16" fmla="*/ 1237130 w 7746688"/>
              <a:gd name="connsiteY16" fmla="*/ 1701515 h 1832174"/>
              <a:gd name="connsiteX17" fmla="*/ 945137 w 7746688"/>
              <a:gd name="connsiteY17" fmla="*/ 1701515 h 1832174"/>
              <a:gd name="connsiteX18" fmla="*/ 583987 w 7746688"/>
              <a:gd name="connsiteY18" fmla="*/ 1739935 h 1832174"/>
              <a:gd name="connsiteX19" fmla="*/ 0 w 7746688"/>
              <a:gd name="connsiteY19" fmla="*/ 1801407 h 1832174"/>
              <a:gd name="connsiteX0" fmla="*/ 7746688 w 7746688"/>
              <a:gd name="connsiteY0" fmla="*/ 700168 h 1808606"/>
              <a:gd name="connsiteX1" fmla="*/ 7321595 w 7746688"/>
              <a:gd name="connsiteY1" fmla="*/ 737137 h 1808606"/>
              <a:gd name="connsiteX2" fmla="*/ 6856845 w 7746688"/>
              <a:gd name="connsiteY2" fmla="*/ 714139 h 1808606"/>
              <a:gd name="connsiteX3" fmla="*/ 6480274 w 7746688"/>
              <a:gd name="connsiteY3" fmla="*/ 718062 h 1808606"/>
              <a:gd name="connsiteX4" fmla="*/ 5921919 w 7746688"/>
              <a:gd name="connsiteY4" fmla="*/ 709196 h 1808606"/>
              <a:gd name="connsiteX5" fmla="*/ 5186669 w 7746688"/>
              <a:gd name="connsiteY5" fmla="*/ 703983 h 1808606"/>
              <a:gd name="connsiteX6" fmla="*/ 5025359 w 7746688"/>
              <a:gd name="connsiteY6" fmla="*/ 59760 h 1808606"/>
              <a:gd name="connsiteX7" fmla="*/ 4272323 w 7746688"/>
              <a:gd name="connsiteY7" fmla="*/ 105863 h 1808606"/>
              <a:gd name="connsiteX8" fmla="*/ 3991614 w 7746688"/>
              <a:gd name="connsiteY8" fmla="*/ 744821 h 1808606"/>
              <a:gd name="connsiteX9" fmla="*/ 3327187 w 7746688"/>
              <a:gd name="connsiteY9" fmla="*/ 1765616 h 1808606"/>
              <a:gd name="connsiteX10" fmla="*/ 2697096 w 7746688"/>
              <a:gd name="connsiteY10" fmla="*/ 1619619 h 1808606"/>
              <a:gd name="connsiteX11" fmla="*/ 2535732 w 7746688"/>
              <a:gd name="connsiteY11" fmla="*/ 1634987 h 1808606"/>
              <a:gd name="connsiteX12" fmla="*/ 2289843 w 7746688"/>
              <a:gd name="connsiteY12" fmla="*/ 1650356 h 1808606"/>
              <a:gd name="connsiteX13" fmla="*/ 2074690 w 7746688"/>
              <a:gd name="connsiteY13" fmla="*/ 1619619 h 1808606"/>
              <a:gd name="connsiteX14" fmla="*/ 1798064 w 7746688"/>
              <a:gd name="connsiteY14" fmla="*/ 1642671 h 1808606"/>
              <a:gd name="connsiteX15" fmla="*/ 1513755 w 7746688"/>
              <a:gd name="connsiteY15" fmla="*/ 1634987 h 1808606"/>
              <a:gd name="connsiteX16" fmla="*/ 1237130 w 7746688"/>
              <a:gd name="connsiteY16" fmla="*/ 1650355 h 1808606"/>
              <a:gd name="connsiteX17" fmla="*/ 945137 w 7746688"/>
              <a:gd name="connsiteY17" fmla="*/ 1650355 h 1808606"/>
              <a:gd name="connsiteX18" fmla="*/ 583987 w 7746688"/>
              <a:gd name="connsiteY18" fmla="*/ 1688775 h 1808606"/>
              <a:gd name="connsiteX19" fmla="*/ 0 w 7746688"/>
              <a:gd name="connsiteY19" fmla="*/ 1750247 h 1808606"/>
              <a:gd name="connsiteX0" fmla="*/ 7746688 w 7746688"/>
              <a:gd name="connsiteY0" fmla="*/ 700168 h 1750247"/>
              <a:gd name="connsiteX1" fmla="*/ 7321595 w 7746688"/>
              <a:gd name="connsiteY1" fmla="*/ 737137 h 1750247"/>
              <a:gd name="connsiteX2" fmla="*/ 6856845 w 7746688"/>
              <a:gd name="connsiteY2" fmla="*/ 714139 h 1750247"/>
              <a:gd name="connsiteX3" fmla="*/ 6480274 w 7746688"/>
              <a:gd name="connsiteY3" fmla="*/ 718062 h 1750247"/>
              <a:gd name="connsiteX4" fmla="*/ 5921919 w 7746688"/>
              <a:gd name="connsiteY4" fmla="*/ 709196 h 1750247"/>
              <a:gd name="connsiteX5" fmla="*/ 5186669 w 7746688"/>
              <a:gd name="connsiteY5" fmla="*/ 703983 h 1750247"/>
              <a:gd name="connsiteX6" fmla="*/ 5025359 w 7746688"/>
              <a:gd name="connsiteY6" fmla="*/ 59760 h 1750247"/>
              <a:gd name="connsiteX7" fmla="*/ 4272323 w 7746688"/>
              <a:gd name="connsiteY7" fmla="*/ 105863 h 1750247"/>
              <a:gd name="connsiteX8" fmla="*/ 3991614 w 7746688"/>
              <a:gd name="connsiteY8" fmla="*/ 744821 h 1750247"/>
              <a:gd name="connsiteX9" fmla="*/ 3448680 w 7746688"/>
              <a:gd name="connsiteY9" fmla="*/ 704145 h 1750247"/>
              <a:gd name="connsiteX10" fmla="*/ 2697096 w 7746688"/>
              <a:gd name="connsiteY10" fmla="*/ 1619619 h 1750247"/>
              <a:gd name="connsiteX11" fmla="*/ 2535732 w 7746688"/>
              <a:gd name="connsiteY11" fmla="*/ 1634987 h 1750247"/>
              <a:gd name="connsiteX12" fmla="*/ 2289843 w 7746688"/>
              <a:gd name="connsiteY12" fmla="*/ 1650356 h 1750247"/>
              <a:gd name="connsiteX13" fmla="*/ 2074690 w 7746688"/>
              <a:gd name="connsiteY13" fmla="*/ 1619619 h 1750247"/>
              <a:gd name="connsiteX14" fmla="*/ 1798064 w 7746688"/>
              <a:gd name="connsiteY14" fmla="*/ 1642671 h 1750247"/>
              <a:gd name="connsiteX15" fmla="*/ 1513755 w 7746688"/>
              <a:gd name="connsiteY15" fmla="*/ 1634987 h 1750247"/>
              <a:gd name="connsiteX16" fmla="*/ 1237130 w 7746688"/>
              <a:gd name="connsiteY16" fmla="*/ 1650355 h 1750247"/>
              <a:gd name="connsiteX17" fmla="*/ 945137 w 7746688"/>
              <a:gd name="connsiteY17" fmla="*/ 1650355 h 1750247"/>
              <a:gd name="connsiteX18" fmla="*/ 583987 w 7746688"/>
              <a:gd name="connsiteY18" fmla="*/ 1688775 h 1750247"/>
              <a:gd name="connsiteX19" fmla="*/ 0 w 7746688"/>
              <a:gd name="connsiteY19" fmla="*/ 1750247 h 1750247"/>
              <a:gd name="connsiteX0" fmla="*/ 7746688 w 7746688"/>
              <a:gd name="connsiteY0" fmla="*/ 696165 h 1746244"/>
              <a:gd name="connsiteX1" fmla="*/ 7321595 w 7746688"/>
              <a:gd name="connsiteY1" fmla="*/ 733134 h 1746244"/>
              <a:gd name="connsiteX2" fmla="*/ 6856845 w 7746688"/>
              <a:gd name="connsiteY2" fmla="*/ 710136 h 1746244"/>
              <a:gd name="connsiteX3" fmla="*/ 6480274 w 7746688"/>
              <a:gd name="connsiteY3" fmla="*/ 714059 h 1746244"/>
              <a:gd name="connsiteX4" fmla="*/ 5921919 w 7746688"/>
              <a:gd name="connsiteY4" fmla="*/ 705193 h 1746244"/>
              <a:gd name="connsiteX5" fmla="*/ 5186669 w 7746688"/>
              <a:gd name="connsiteY5" fmla="*/ 699980 h 1746244"/>
              <a:gd name="connsiteX6" fmla="*/ 5025359 w 7746688"/>
              <a:gd name="connsiteY6" fmla="*/ 55757 h 1746244"/>
              <a:gd name="connsiteX7" fmla="*/ 4272323 w 7746688"/>
              <a:gd name="connsiteY7" fmla="*/ 101860 h 1746244"/>
              <a:gd name="connsiteX8" fmla="*/ 4029981 w 7746688"/>
              <a:gd name="connsiteY8" fmla="*/ 657690 h 1746244"/>
              <a:gd name="connsiteX9" fmla="*/ 3448680 w 7746688"/>
              <a:gd name="connsiteY9" fmla="*/ 700142 h 1746244"/>
              <a:gd name="connsiteX10" fmla="*/ 2697096 w 7746688"/>
              <a:gd name="connsiteY10" fmla="*/ 1615616 h 1746244"/>
              <a:gd name="connsiteX11" fmla="*/ 2535732 w 7746688"/>
              <a:gd name="connsiteY11" fmla="*/ 1630984 h 1746244"/>
              <a:gd name="connsiteX12" fmla="*/ 2289843 w 7746688"/>
              <a:gd name="connsiteY12" fmla="*/ 1646353 h 1746244"/>
              <a:gd name="connsiteX13" fmla="*/ 2074690 w 7746688"/>
              <a:gd name="connsiteY13" fmla="*/ 1615616 h 1746244"/>
              <a:gd name="connsiteX14" fmla="*/ 1798064 w 7746688"/>
              <a:gd name="connsiteY14" fmla="*/ 1638668 h 1746244"/>
              <a:gd name="connsiteX15" fmla="*/ 1513755 w 7746688"/>
              <a:gd name="connsiteY15" fmla="*/ 1630984 h 1746244"/>
              <a:gd name="connsiteX16" fmla="*/ 1237130 w 7746688"/>
              <a:gd name="connsiteY16" fmla="*/ 1646352 h 1746244"/>
              <a:gd name="connsiteX17" fmla="*/ 945137 w 7746688"/>
              <a:gd name="connsiteY17" fmla="*/ 1646352 h 1746244"/>
              <a:gd name="connsiteX18" fmla="*/ 583987 w 7746688"/>
              <a:gd name="connsiteY18" fmla="*/ 1684772 h 1746244"/>
              <a:gd name="connsiteX19" fmla="*/ 0 w 7746688"/>
              <a:gd name="connsiteY19" fmla="*/ 1746244 h 1746244"/>
              <a:gd name="connsiteX0" fmla="*/ 7746688 w 7746688"/>
              <a:gd name="connsiteY0" fmla="*/ 696165 h 1746244"/>
              <a:gd name="connsiteX1" fmla="*/ 7321595 w 7746688"/>
              <a:gd name="connsiteY1" fmla="*/ 733134 h 1746244"/>
              <a:gd name="connsiteX2" fmla="*/ 6856845 w 7746688"/>
              <a:gd name="connsiteY2" fmla="*/ 710136 h 1746244"/>
              <a:gd name="connsiteX3" fmla="*/ 6480274 w 7746688"/>
              <a:gd name="connsiteY3" fmla="*/ 714059 h 1746244"/>
              <a:gd name="connsiteX4" fmla="*/ 5921919 w 7746688"/>
              <a:gd name="connsiteY4" fmla="*/ 705193 h 1746244"/>
              <a:gd name="connsiteX5" fmla="*/ 5186669 w 7746688"/>
              <a:gd name="connsiteY5" fmla="*/ 699980 h 1746244"/>
              <a:gd name="connsiteX6" fmla="*/ 5025359 w 7746688"/>
              <a:gd name="connsiteY6" fmla="*/ 55757 h 1746244"/>
              <a:gd name="connsiteX7" fmla="*/ 4272323 w 7746688"/>
              <a:gd name="connsiteY7" fmla="*/ 101860 h 1746244"/>
              <a:gd name="connsiteX8" fmla="*/ 4029981 w 7746688"/>
              <a:gd name="connsiteY8" fmla="*/ 657690 h 1746244"/>
              <a:gd name="connsiteX9" fmla="*/ 3448680 w 7746688"/>
              <a:gd name="connsiteY9" fmla="*/ 700142 h 1746244"/>
              <a:gd name="connsiteX10" fmla="*/ 3004027 w 7746688"/>
              <a:gd name="connsiteY10" fmla="*/ 624483 h 1746244"/>
              <a:gd name="connsiteX11" fmla="*/ 2535732 w 7746688"/>
              <a:gd name="connsiteY11" fmla="*/ 1630984 h 1746244"/>
              <a:gd name="connsiteX12" fmla="*/ 2289843 w 7746688"/>
              <a:gd name="connsiteY12" fmla="*/ 1646353 h 1746244"/>
              <a:gd name="connsiteX13" fmla="*/ 2074690 w 7746688"/>
              <a:gd name="connsiteY13" fmla="*/ 1615616 h 1746244"/>
              <a:gd name="connsiteX14" fmla="*/ 1798064 w 7746688"/>
              <a:gd name="connsiteY14" fmla="*/ 1638668 h 1746244"/>
              <a:gd name="connsiteX15" fmla="*/ 1513755 w 7746688"/>
              <a:gd name="connsiteY15" fmla="*/ 1630984 h 1746244"/>
              <a:gd name="connsiteX16" fmla="*/ 1237130 w 7746688"/>
              <a:gd name="connsiteY16" fmla="*/ 1646352 h 1746244"/>
              <a:gd name="connsiteX17" fmla="*/ 945137 w 7746688"/>
              <a:gd name="connsiteY17" fmla="*/ 1646352 h 1746244"/>
              <a:gd name="connsiteX18" fmla="*/ 583987 w 7746688"/>
              <a:gd name="connsiteY18" fmla="*/ 1684772 h 1746244"/>
              <a:gd name="connsiteX19" fmla="*/ 0 w 7746688"/>
              <a:gd name="connsiteY19" fmla="*/ 1746244 h 1746244"/>
              <a:gd name="connsiteX0" fmla="*/ 7746688 w 7746688"/>
              <a:gd name="connsiteY0" fmla="*/ 696165 h 1746244"/>
              <a:gd name="connsiteX1" fmla="*/ 7321595 w 7746688"/>
              <a:gd name="connsiteY1" fmla="*/ 733134 h 1746244"/>
              <a:gd name="connsiteX2" fmla="*/ 6856845 w 7746688"/>
              <a:gd name="connsiteY2" fmla="*/ 710136 h 1746244"/>
              <a:gd name="connsiteX3" fmla="*/ 6480274 w 7746688"/>
              <a:gd name="connsiteY3" fmla="*/ 714059 h 1746244"/>
              <a:gd name="connsiteX4" fmla="*/ 5921919 w 7746688"/>
              <a:gd name="connsiteY4" fmla="*/ 705193 h 1746244"/>
              <a:gd name="connsiteX5" fmla="*/ 5186669 w 7746688"/>
              <a:gd name="connsiteY5" fmla="*/ 699980 h 1746244"/>
              <a:gd name="connsiteX6" fmla="*/ 5025359 w 7746688"/>
              <a:gd name="connsiteY6" fmla="*/ 55757 h 1746244"/>
              <a:gd name="connsiteX7" fmla="*/ 4272323 w 7746688"/>
              <a:gd name="connsiteY7" fmla="*/ 101860 h 1746244"/>
              <a:gd name="connsiteX8" fmla="*/ 4029981 w 7746688"/>
              <a:gd name="connsiteY8" fmla="*/ 657690 h 1746244"/>
              <a:gd name="connsiteX9" fmla="*/ 3448680 w 7746688"/>
              <a:gd name="connsiteY9" fmla="*/ 700142 h 1746244"/>
              <a:gd name="connsiteX10" fmla="*/ 3004027 w 7746688"/>
              <a:gd name="connsiteY10" fmla="*/ 624483 h 1746244"/>
              <a:gd name="connsiteX11" fmla="*/ 2695593 w 7746688"/>
              <a:gd name="connsiteY11" fmla="*/ 697401 h 1746244"/>
              <a:gd name="connsiteX12" fmla="*/ 2289843 w 7746688"/>
              <a:gd name="connsiteY12" fmla="*/ 1646353 h 1746244"/>
              <a:gd name="connsiteX13" fmla="*/ 2074690 w 7746688"/>
              <a:gd name="connsiteY13" fmla="*/ 1615616 h 1746244"/>
              <a:gd name="connsiteX14" fmla="*/ 1798064 w 7746688"/>
              <a:gd name="connsiteY14" fmla="*/ 1638668 h 1746244"/>
              <a:gd name="connsiteX15" fmla="*/ 1513755 w 7746688"/>
              <a:gd name="connsiteY15" fmla="*/ 1630984 h 1746244"/>
              <a:gd name="connsiteX16" fmla="*/ 1237130 w 7746688"/>
              <a:gd name="connsiteY16" fmla="*/ 1646352 h 1746244"/>
              <a:gd name="connsiteX17" fmla="*/ 945137 w 7746688"/>
              <a:gd name="connsiteY17" fmla="*/ 1646352 h 1746244"/>
              <a:gd name="connsiteX18" fmla="*/ 583987 w 7746688"/>
              <a:gd name="connsiteY18" fmla="*/ 1684772 h 1746244"/>
              <a:gd name="connsiteX19" fmla="*/ 0 w 7746688"/>
              <a:gd name="connsiteY19" fmla="*/ 1746244 h 1746244"/>
              <a:gd name="connsiteX0" fmla="*/ 7746688 w 7746688"/>
              <a:gd name="connsiteY0" fmla="*/ 696165 h 1746244"/>
              <a:gd name="connsiteX1" fmla="*/ 7321595 w 7746688"/>
              <a:gd name="connsiteY1" fmla="*/ 733134 h 1746244"/>
              <a:gd name="connsiteX2" fmla="*/ 6856845 w 7746688"/>
              <a:gd name="connsiteY2" fmla="*/ 710136 h 1746244"/>
              <a:gd name="connsiteX3" fmla="*/ 6480274 w 7746688"/>
              <a:gd name="connsiteY3" fmla="*/ 714059 h 1746244"/>
              <a:gd name="connsiteX4" fmla="*/ 5921919 w 7746688"/>
              <a:gd name="connsiteY4" fmla="*/ 705193 h 1746244"/>
              <a:gd name="connsiteX5" fmla="*/ 5186669 w 7746688"/>
              <a:gd name="connsiteY5" fmla="*/ 699980 h 1746244"/>
              <a:gd name="connsiteX6" fmla="*/ 5025359 w 7746688"/>
              <a:gd name="connsiteY6" fmla="*/ 55757 h 1746244"/>
              <a:gd name="connsiteX7" fmla="*/ 4272323 w 7746688"/>
              <a:gd name="connsiteY7" fmla="*/ 101860 h 1746244"/>
              <a:gd name="connsiteX8" fmla="*/ 4029981 w 7746688"/>
              <a:gd name="connsiteY8" fmla="*/ 657690 h 1746244"/>
              <a:gd name="connsiteX9" fmla="*/ 3448680 w 7746688"/>
              <a:gd name="connsiteY9" fmla="*/ 700142 h 1746244"/>
              <a:gd name="connsiteX10" fmla="*/ 3004027 w 7746688"/>
              <a:gd name="connsiteY10" fmla="*/ 624483 h 1746244"/>
              <a:gd name="connsiteX11" fmla="*/ 2695593 w 7746688"/>
              <a:gd name="connsiteY11" fmla="*/ 697401 h 1746244"/>
              <a:gd name="connsiteX12" fmla="*/ 2366576 w 7746688"/>
              <a:gd name="connsiteY12" fmla="*/ 1601592 h 1746244"/>
              <a:gd name="connsiteX13" fmla="*/ 2074690 w 7746688"/>
              <a:gd name="connsiteY13" fmla="*/ 1615616 h 1746244"/>
              <a:gd name="connsiteX14" fmla="*/ 1798064 w 7746688"/>
              <a:gd name="connsiteY14" fmla="*/ 1638668 h 1746244"/>
              <a:gd name="connsiteX15" fmla="*/ 1513755 w 7746688"/>
              <a:gd name="connsiteY15" fmla="*/ 1630984 h 1746244"/>
              <a:gd name="connsiteX16" fmla="*/ 1237130 w 7746688"/>
              <a:gd name="connsiteY16" fmla="*/ 1646352 h 1746244"/>
              <a:gd name="connsiteX17" fmla="*/ 945137 w 7746688"/>
              <a:gd name="connsiteY17" fmla="*/ 1646352 h 1746244"/>
              <a:gd name="connsiteX18" fmla="*/ 583987 w 7746688"/>
              <a:gd name="connsiteY18" fmla="*/ 1684772 h 1746244"/>
              <a:gd name="connsiteX19" fmla="*/ 0 w 7746688"/>
              <a:gd name="connsiteY19" fmla="*/ 1746244 h 174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46688" h="1746244">
                <a:moveTo>
                  <a:pt x="7746688" y="696165"/>
                </a:moveTo>
                <a:cubicBezTo>
                  <a:pt x="7490553" y="573219"/>
                  <a:pt x="7469902" y="730806"/>
                  <a:pt x="7321595" y="733134"/>
                </a:cubicBezTo>
                <a:cubicBezTo>
                  <a:pt x="7173288" y="735462"/>
                  <a:pt x="6997065" y="713315"/>
                  <a:pt x="6856845" y="710136"/>
                </a:cubicBezTo>
                <a:cubicBezTo>
                  <a:pt x="6716625" y="706957"/>
                  <a:pt x="6636095" y="714883"/>
                  <a:pt x="6480274" y="714059"/>
                </a:cubicBezTo>
                <a:cubicBezTo>
                  <a:pt x="6324453" y="713235"/>
                  <a:pt x="6137520" y="707539"/>
                  <a:pt x="5921919" y="705193"/>
                </a:cubicBezTo>
                <a:cubicBezTo>
                  <a:pt x="5706318" y="702847"/>
                  <a:pt x="5336096" y="808219"/>
                  <a:pt x="5186669" y="699980"/>
                </a:cubicBezTo>
                <a:cubicBezTo>
                  <a:pt x="5037242" y="591741"/>
                  <a:pt x="5177750" y="155444"/>
                  <a:pt x="5025359" y="55757"/>
                </a:cubicBezTo>
                <a:cubicBezTo>
                  <a:pt x="4872968" y="-43930"/>
                  <a:pt x="4438219" y="1538"/>
                  <a:pt x="4272323" y="101860"/>
                </a:cubicBezTo>
                <a:cubicBezTo>
                  <a:pt x="4106427" y="202182"/>
                  <a:pt x="4167255" y="557976"/>
                  <a:pt x="4029981" y="657690"/>
                </a:cubicBezTo>
                <a:cubicBezTo>
                  <a:pt x="3892707" y="757404"/>
                  <a:pt x="3619672" y="705676"/>
                  <a:pt x="3448680" y="700142"/>
                </a:cubicBezTo>
                <a:cubicBezTo>
                  <a:pt x="3277688" y="694608"/>
                  <a:pt x="3129541" y="624940"/>
                  <a:pt x="3004027" y="624483"/>
                </a:cubicBezTo>
                <a:cubicBezTo>
                  <a:pt x="2878513" y="624026"/>
                  <a:pt x="2801835" y="534550"/>
                  <a:pt x="2695593" y="697401"/>
                </a:cubicBezTo>
                <a:cubicBezTo>
                  <a:pt x="2589351" y="860252"/>
                  <a:pt x="2470060" y="1448556"/>
                  <a:pt x="2366576" y="1601592"/>
                </a:cubicBezTo>
                <a:cubicBezTo>
                  <a:pt x="2263092" y="1754628"/>
                  <a:pt x="2169442" y="1609437"/>
                  <a:pt x="2074690" y="1615616"/>
                </a:cubicBezTo>
                <a:cubicBezTo>
                  <a:pt x="1979938" y="1621795"/>
                  <a:pt x="1891553" y="1636107"/>
                  <a:pt x="1798064" y="1638668"/>
                </a:cubicBezTo>
                <a:cubicBezTo>
                  <a:pt x="1704575" y="1641229"/>
                  <a:pt x="1607244" y="1629703"/>
                  <a:pt x="1513755" y="1630984"/>
                </a:cubicBezTo>
                <a:cubicBezTo>
                  <a:pt x="1420266" y="1632265"/>
                  <a:pt x="1331900" y="1643791"/>
                  <a:pt x="1237130" y="1646352"/>
                </a:cubicBezTo>
                <a:cubicBezTo>
                  <a:pt x="1142360" y="1648913"/>
                  <a:pt x="1053994" y="1639949"/>
                  <a:pt x="945137" y="1646352"/>
                </a:cubicBezTo>
                <a:cubicBezTo>
                  <a:pt x="836280" y="1652755"/>
                  <a:pt x="704370" y="1671965"/>
                  <a:pt x="583987" y="1684772"/>
                </a:cubicBezTo>
                <a:lnTo>
                  <a:pt x="0" y="174624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581972" y="1856666"/>
            <a:ext cx="7765872" cy="1859557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52301 h 1904490"/>
              <a:gd name="connsiteX1" fmla="*/ 7315200 w 7676350"/>
              <a:gd name="connsiteY1" fmla="*/ 1567776 h 1904490"/>
              <a:gd name="connsiteX2" fmla="*/ 6946367 w 7676350"/>
              <a:gd name="connsiteY2" fmla="*/ 1583145 h 1904490"/>
              <a:gd name="connsiteX3" fmla="*/ 6485325 w 7676350"/>
              <a:gd name="connsiteY3" fmla="*/ 1552409 h 1904490"/>
              <a:gd name="connsiteX4" fmla="*/ 6362380 w 7676350"/>
              <a:gd name="connsiteY4" fmla="*/ 153915 h 1904490"/>
              <a:gd name="connsiteX5" fmla="*/ 6008915 w 7676350"/>
              <a:gd name="connsiteY5" fmla="*/ 77074 h 1904490"/>
              <a:gd name="connsiteX6" fmla="*/ 5348088 w 7676350"/>
              <a:gd name="connsiteY6" fmla="*/ 207703 h 1904490"/>
              <a:gd name="connsiteX7" fmla="*/ 4272323 w 7676350"/>
              <a:gd name="connsiteY7" fmla="*/ 92441 h 1904490"/>
              <a:gd name="connsiteX8" fmla="*/ 4072538 w 7676350"/>
              <a:gd name="connsiteY8" fmla="*/ 1782930 h 1904490"/>
              <a:gd name="connsiteX9" fmla="*/ 3327187 w 7676350"/>
              <a:gd name="connsiteY9" fmla="*/ 1752194 h 1904490"/>
              <a:gd name="connsiteX10" fmla="*/ 2697096 w 7676350"/>
              <a:gd name="connsiteY10" fmla="*/ 1606197 h 1904490"/>
              <a:gd name="connsiteX11" fmla="*/ 2535732 w 7676350"/>
              <a:gd name="connsiteY11" fmla="*/ 1621565 h 1904490"/>
              <a:gd name="connsiteX12" fmla="*/ 2289843 w 7676350"/>
              <a:gd name="connsiteY12" fmla="*/ 1636934 h 1904490"/>
              <a:gd name="connsiteX13" fmla="*/ 2074690 w 7676350"/>
              <a:gd name="connsiteY13" fmla="*/ 1606197 h 1904490"/>
              <a:gd name="connsiteX14" fmla="*/ 1798064 w 7676350"/>
              <a:gd name="connsiteY14" fmla="*/ 1629249 h 1904490"/>
              <a:gd name="connsiteX15" fmla="*/ 1513755 w 7676350"/>
              <a:gd name="connsiteY15" fmla="*/ 1621565 h 1904490"/>
              <a:gd name="connsiteX16" fmla="*/ 1237130 w 7676350"/>
              <a:gd name="connsiteY16" fmla="*/ 1636933 h 1904490"/>
              <a:gd name="connsiteX17" fmla="*/ 945137 w 7676350"/>
              <a:gd name="connsiteY17" fmla="*/ 1636933 h 1904490"/>
              <a:gd name="connsiteX18" fmla="*/ 583987 w 7676350"/>
              <a:gd name="connsiteY18" fmla="*/ 1675353 h 1904490"/>
              <a:gd name="connsiteX19" fmla="*/ 0 w 7676350"/>
              <a:gd name="connsiteY19" fmla="*/ 1736825 h 1904490"/>
              <a:gd name="connsiteX0" fmla="*/ 7676350 w 7676350"/>
              <a:gd name="connsiteY0" fmla="*/ 1637665 h 1752956"/>
              <a:gd name="connsiteX1" fmla="*/ 7315200 w 7676350"/>
              <a:gd name="connsiteY1" fmla="*/ 1553140 h 1752956"/>
              <a:gd name="connsiteX2" fmla="*/ 6946367 w 7676350"/>
              <a:gd name="connsiteY2" fmla="*/ 1568509 h 1752956"/>
              <a:gd name="connsiteX3" fmla="*/ 6485325 w 7676350"/>
              <a:gd name="connsiteY3" fmla="*/ 1537773 h 1752956"/>
              <a:gd name="connsiteX4" fmla="*/ 6362380 w 7676350"/>
              <a:gd name="connsiteY4" fmla="*/ 139279 h 1752956"/>
              <a:gd name="connsiteX5" fmla="*/ 6008915 w 7676350"/>
              <a:gd name="connsiteY5" fmla="*/ 62438 h 1752956"/>
              <a:gd name="connsiteX6" fmla="*/ 5348088 w 7676350"/>
              <a:gd name="connsiteY6" fmla="*/ 193067 h 1752956"/>
              <a:gd name="connsiteX7" fmla="*/ 4272323 w 7676350"/>
              <a:gd name="connsiteY7" fmla="*/ 77805 h 1752956"/>
              <a:gd name="connsiteX8" fmla="*/ 3818965 w 7676350"/>
              <a:gd name="connsiteY8" fmla="*/ 1560825 h 1752956"/>
              <a:gd name="connsiteX9" fmla="*/ 3327187 w 7676350"/>
              <a:gd name="connsiteY9" fmla="*/ 1737558 h 1752956"/>
              <a:gd name="connsiteX10" fmla="*/ 2697096 w 7676350"/>
              <a:gd name="connsiteY10" fmla="*/ 1591561 h 1752956"/>
              <a:gd name="connsiteX11" fmla="*/ 2535732 w 7676350"/>
              <a:gd name="connsiteY11" fmla="*/ 1606929 h 1752956"/>
              <a:gd name="connsiteX12" fmla="*/ 2289843 w 7676350"/>
              <a:gd name="connsiteY12" fmla="*/ 1622298 h 1752956"/>
              <a:gd name="connsiteX13" fmla="*/ 2074690 w 7676350"/>
              <a:gd name="connsiteY13" fmla="*/ 1591561 h 1752956"/>
              <a:gd name="connsiteX14" fmla="*/ 1798064 w 7676350"/>
              <a:gd name="connsiteY14" fmla="*/ 1614613 h 1752956"/>
              <a:gd name="connsiteX15" fmla="*/ 1513755 w 7676350"/>
              <a:gd name="connsiteY15" fmla="*/ 1606929 h 1752956"/>
              <a:gd name="connsiteX16" fmla="*/ 1237130 w 7676350"/>
              <a:gd name="connsiteY16" fmla="*/ 1622297 h 1752956"/>
              <a:gd name="connsiteX17" fmla="*/ 945137 w 7676350"/>
              <a:gd name="connsiteY17" fmla="*/ 1622297 h 1752956"/>
              <a:gd name="connsiteX18" fmla="*/ 583987 w 7676350"/>
              <a:gd name="connsiteY18" fmla="*/ 1660717 h 1752956"/>
              <a:gd name="connsiteX19" fmla="*/ 0 w 7676350"/>
              <a:gd name="connsiteY19" fmla="*/ 1722189 h 1752956"/>
              <a:gd name="connsiteX0" fmla="*/ 7676350 w 7676350"/>
              <a:gd name="connsiteY0" fmla="*/ 1685771 h 1801062"/>
              <a:gd name="connsiteX1" fmla="*/ 7315200 w 7676350"/>
              <a:gd name="connsiteY1" fmla="*/ 1601246 h 1801062"/>
              <a:gd name="connsiteX2" fmla="*/ 6946367 w 7676350"/>
              <a:gd name="connsiteY2" fmla="*/ 1616615 h 1801062"/>
              <a:gd name="connsiteX3" fmla="*/ 6485325 w 7676350"/>
              <a:gd name="connsiteY3" fmla="*/ 1585879 h 1801062"/>
              <a:gd name="connsiteX4" fmla="*/ 6362380 w 7676350"/>
              <a:gd name="connsiteY4" fmla="*/ 187385 h 1801062"/>
              <a:gd name="connsiteX5" fmla="*/ 6008915 w 7676350"/>
              <a:gd name="connsiteY5" fmla="*/ 110544 h 1801062"/>
              <a:gd name="connsiteX6" fmla="*/ 5025359 w 7676350"/>
              <a:gd name="connsiteY6" fmla="*/ 79808 h 1801062"/>
              <a:gd name="connsiteX7" fmla="*/ 4272323 w 7676350"/>
              <a:gd name="connsiteY7" fmla="*/ 125911 h 1801062"/>
              <a:gd name="connsiteX8" fmla="*/ 3818965 w 7676350"/>
              <a:gd name="connsiteY8" fmla="*/ 1608931 h 1801062"/>
              <a:gd name="connsiteX9" fmla="*/ 3327187 w 7676350"/>
              <a:gd name="connsiteY9" fmla="*/ 1785664 h 1801062"/>
              <a:gd name="connsiteX10" fmla="*/ 2697096 w 7676350"/>
              <a:gd name="connsiteY10" fmla="*/ 1639667 h 1801062"/>
              <a:gd name="connsiteX11" fmla="*/ 2535732 w 7676350"/>
              <a:gd name="connsiteY11" fmla="*/ 1655035 h 1801062"/>
              <a:gd name="connsiteX12" fmla="*/ 2289843 w 7676350"/>
              <a:gd name="connsiteY12" fmla="*/ 1670404 h 1801062"/>
              <a:gd name="connsiteX13" fmla="*/ 2074690 w 7676350"/>
              <a:gd name="connsiteY13" fmla="*/ 1639667 h 1801062"/>
              <a:gd name="connsiteX14" fmla="*/ 1798064 w 7676350"/>
              <a:gd name="connsiteY14" fmla="*/ 1662719 h 1801062"/>
              <a:gd name="connsiteX15" fmla="*/ 1513755 w 7676350"/>
              <a:gd name="connsiteY15" fmla="*/ 1655035 h 1801062"/>
              <a:gd name="connsiteX16" fmla="*/ 1237130 w 7676350"/>
              <a:gd name="connsiteY16" fmla="*/ 1670403 h 1801062"/>
              <a:gd name="connsiteX17" fmla="*/ 945137 w 7676350"/>
              <a:gd name="connsiteY17" fmla="*/ 1670403 h 1801062"/>
              <a:gd name="connsiteX18" fmla="*/ 583987 w 7676350"/>
              <a:gd name="connsiteY18" fmla="*/ 1708823 h 1801062"/>
              <a:gd name="connsiteX19" fmla="*/ 0 w 7676350"/>
              <a:gd name="connsiteY19" fmla="*/ 1770295 h 1801062"/>
              <a:gd name="connsiteX0" fmla="*/ 7676350 w 7676350"/>
              <a:gd name="connsiteY0" fmla="*/ 1701658 h 1816949"/>
              <a:gd name="connsiteX1" fmla="*/ 7315200 w 7676350"/>
              <a:gd name="connsiteY1" fmla="*/ 1617133 h 1816949"/>
              <a:gd name="connsiteX2" fmla="*/ 6946367 w 7676350"/>
              <a:gd name="connsiteY2" fmla="*/ 1632502 h 1816949"/>
              <a:gd name="connsiteX3" fmla="*/ 6485325 w 7676350"/>
              <a:gd name="connsiteY3" fmla="*/ 1601766 h 1816949"/>
              <a:gd name="connsiteX4" fmla="*/ 5809130 w 7676350"/>
              <a:gd name="connsiteY4" fmla="*/ 1678607 h 1816949"/>
              <a:gd name="connsiteX5" fmla="*/ 6008915 w 7676350"/>
              <a:gd name="connsiteY5" fmla="*/ 126431 h 1816949"/>
              <a:gd name="connsiteX6" fmla="*/ 5025359 w 7676350"/>
              <a:gd name="connsiteY6" fmla="*/ 95695 h 1816949"/>
              <a:gd name="connsiteX7" fmla="*/ 4272323 w 7676350"/>
              <a:gd name="connsiteY7" fmla="*/ 141798 h 1816949"/>
              <a:gd name="connsiteX8" fmla="*/ 3818965 w 7676350"/>
              <a:gd name="connsiteY8" fmla="*/ 1624818 h 1816949"/>
              <a:gd name="connsiteX9" fmla="*/ 3327187 w 7676350"/>
              <a:gd name="connsiteY9" fmla="*/ 1801551 h 1816949"/>
              <a:gd name="connsiteX10" fmla="*/ 2697096 w 7676350"/>
              <a:gd name="connsiteY10" fmla="*/ 1655554 h 1816949"/>
              <a:gd name="connsiteX11" fmla="*/ 2535732 w 7676350"/>
              <a:gd name="connsiteY11" fmla="*/ 1670922 h 1816949"/>
              <a:gd name="connsiteX12" fmla="*/ 2289843 w 7676350"/>
              <a:gd name="connsiteY12" fmla="*/ 1686291 h 1816949"/>
              <a:gd name="connsiteX13" fmla="*/ 2074690 w 7676350"/>
              <a:gd name="connsiteY13" fmla="*/ 1655554 h 1816949"/>
              <a:gd name="connsiteX14" fmla="*/ 1798064 w 7676350"/>
              <a:gd name="connsiteY14" fmla="*/ 1678606 h 1816949"/>
              <a:gd name="connsiteX15" fmla="*/ 1513755 w 7676350"/>
              <a:gd name="connsiteY15" fmla="*/ 1670922 h 1816949"/>
              <a:gd name="connsiteX16" fmla="*/ 1237130 w 7676350"/>
              <a:gd name="connsiteY16" fmla="*/ 1686290 h 1816949"/>
              <a:gd name="connsiteX17" fmla="*/ 945137 w 7676350"/>
              <a:gd name="connsiteY17" fmla="*/ 1686290 h 1816949"/>
              <a:gd name="connsiteX18" fmla="*/ 583987 w 7676350"/>
              <a:gd name="connsiteY18" fmla="*/ 1724710 h 1816949"/>
              <a:gd name="connsiteX19" fmla="*/ 0 w 7676350"/>
              <a:gd name="connsiteY19" fmla="*/ 1786182 h 1816949"/>
              <a:gd name="connsiteX0" fmla="*/ 7676350 w 7676350"/>
              <a:gd name="connsiteY0" fmla="*/ 1776646 h 1891937"/>
              <a:gd name="connsiteX1" fmla="*/ 7315200 w 7676350"/>
              <a:gd name="connsiteY1" fmla="*/ 1692121 h 1891937"/>
              <a:gd name="connsiteX2" fmla="*/ 6946367 w 7676350"/>
              <a:gd name="connsiteY2" fmla="*/ 1707490 h 1891937"/>
              <a:gd name="connsiteX3" fmla="*/ 6485325 w 7676350"/>
              <a:gd name="connsiteY3" fmla="*/ 1676754 h 1891937"/>
              <a:gd name="connsiteX4" fmla="*/ 5809130 w 7676350"/>
              <a:gd name="connsiteY4" fmla="*/ 1753595 h 1891937"/>
              <a:gd name="connsiteX5" fmla="*/ 5148303 w 7676350"/>
              <a:gd name="connsiteY5" fmla="*/ 1761278 h 1891937"/>
              <a:gd name="connsiteX6" fmla="*/ 5025359 w 7676350"/>
              <a:gd name="connsiteY6" fmla="*/ 170683 h 1891937"/>
              <a:gd name="connsiteX7" fmla="*/ 4272323 w 7676350"/>
              <a:gd name="connsiteY7" fmla="*/ 216786 h 1891937"/>
              <a:gd name="connsiteX8" fmla="*/ 3818965 w 7676350"/>
              <a:gd name="connsiteY8" fmla="*/ 1699806 h 1891937"/>
              <a:gd name="connsiteX9" fmla="*/ 3327187 w 7676350"/>
              <a:gd name="connsiteY9" fmla="*/ 1876539 h 1891937"/>
              <a:gd name="connsiteX10" fmla="*/ 2697096 w 7676350"/>
              <a:gd name="connsiteY10" fmla="*/ 1730542 h 1891937"/>
              <a:gd name="connsiteX11" fmla="*/ 2535732 w 7676350"/>
              <a:gd name="connsiteY11" fmla="*/ 1745910 h 1891937"/>
              <a:gd name="connsiteX12" fmla="*/ 2289843 w 7676350"/>
              <a:gd name="connsiteY12" fmla="*/ 1761279 h 1891937"/>
              <a:gd name="connsiteX13" fmla="*/ 2074690 w 7676350"/>
              <a:gd name="connsiteY13" fmla="*/ 1730542 h 1891937"/>
              <a:gd name="connsiteX14" fmla="*/ 1798064 w 7676350"/>
              <a:gd name="connsiteY14" fmla="*/ 1753594 h 1891937"/>
              <a:gd name="connsiteX15" fmla="*/ 1513755 w 7676350"/>
              <a:gd name="connsiteY15" fmla="*/ 1745910 h 1891937"/>
              <a:gd name="connsiteX16" fmla="*/ 1237130 w 7676350"/>
              <a:gd name="connsiteY16" fmla="*/ 1761278 h 1891937"/>
              <a:gd name="connsiteX17" fmla="*/ 945137 w 7676350"/>
              <a:gd name="connsiteY17" fmla="*/ 1761278 h 1891937"/>
              <a:gd name="connsiteX18" fmla="*/ 583987 w 7676350"/>
              <a:gd name="connsiteY18" fmla="*/ 1799698 h 1891937"/>
              <a:gd name="connsiteX19" fmla="*/ 0 w 7676350"/>
              <a:gd name="connsiteY19" fmla="*/ 1861170 h 1891937"/>
              <a:gd name="connsiteX0" fmla="*/ 7676350 w 7676350"/>
              <a:gd name="connsiteY0" fmla="*/ 1776646 h 1909253"/>
              <a:gd name="connsiteX1" fmla="*/ 7315200 w 7676350"/>
              <a:gd name="connsiteY1" fmla="*/ 1692121 h 1909253"/>
              <a:gd name="connsiteX2" fmla="*/ 6946367 w 7676350"/>
              <a:gd name="connsiteY2" fmla="*/ 1707490 h 1909253"/>
              <a:gd name="connsiteX3" fmla="*/ 6485325 w 7676350"/>
              <a:gd name="connsiteY3" fmla="*/ 1676754 h 1909253"/>
              <a:gd name="connsiteX4" fmla="*/ 5985863 w 7676350"/>
              <a:gd name="connsiteY4" fmla="*/ 1830435 h 1909253"/>
              <a:gd name="connsiteX5" fmla="*/ 5148303 w 7676350"/>
              <a:gd name="connsiteY5" fmla="*/ 1761278 h 1909253"/>
              <a:gd name="connsiteX6" fmla="*/ 5025359 w 7676350"/>
              <a:gd name="connsiteY6" fmla="*/ 170683 h 1909253"/>
              <a:gd name="connsiteX7" fmla="*/ 4272323 w 7676350"/>
              <a:gd name="connsiteY7" fmla="*/ 216786 h 1909253"/>
              <a:gd name="connsiteX8" fmla="*/ 3818965 w 7676350"/>
              <a:gd name="connsiteY8" fmla="*/ 1699806 h 1909253"/>
              <a:gd name="connsiteX9" fmla="*/ 3327187 w 7676350"/>
              <a:gd name="connsiteY9" fmla="*/ 1876539 h 1909253"/>
              <a:gd name="connsiteX10" fmla="*/ 2697096 w 7676350"/>
              <a:gd name="connsiteY10" fmla="*/ 1730542 h 1909253"/>
              <a:gd name="connsiteX11" fmla="*/ 2535732 w 7676350"/>
              <a:gd name="connsiteY11" fmla="*/ 1745910 h 1909253"/>
              <a:gd name="connsiteX12" fmla="*/ 2289843 w 7676350"/>
              <a:gd name="connsiteY12" fmla="*/ 1761279 h 1909253"/>
              <a:gd name="connsiteX13" fmla="*/ 2074690 w 7676350"/>
              <a:gd name="connsiteY13" fmla="*/ 1730542 h 1909253"/>
              <a:gd name="connsiteX14" fmla="*/ 1798064 w 7676350"/>
              <a:gd name="connsiteY14" fmla="*/ 1753594 h 1909253"/>
              <a:gd name="connsiteX15" fmla="*/ 1513755 w 7676350"/>
              <a:gd name="connsiteY15" fmla="*/ 1745910 h 1909253"/>
              <a:gd name="connsiteX16" fmla="*/ 1237130 w 7676350"/>
              <a:gd name="connsiteY16" fmla="*/ 1761278 h 1909253"/>
              <a:gd name="connsiteX17" fmla="*/ 945137 w 7676350"/>
              <a:gd name="connsiteY17" fmla="*/ 1761278 h 1909253"/>
              <a:gd name="connsiteX18" fmla="*/ 583987 w 7676350"/>
              <a:gd name="connsiteY18" fmla="*/ 1799698 h 1909253"/>
              <a:gd name="connsiteX19" fmla="*/ 0 w 7676350"/>
              <a:gd name="connsiteY19" fmla="*/ 1861170 h 1909253"/>
              <a:gd name="connsiteX0" fmla="*/ 7676350 w 7676350"/>
              <a:gd name="connsiteY0" fmla="*/ 1776646 h 1904754"/>
              <a:gd name="connsiteX1" fmla="*/ 7315200 w 7676350"/>
              <a:gd name="connsiteY1" fmla="*/ 1692121 h 1904754"/>
              <a:gd name="connsiteX2" fmla="*/ 6946367 w 7676350"/>
              <a:gd name="connsiteY2" fmla="*/ 1707490 h 1904754"/>
              <a:gd name="connsiteX3" fmla="*/ 6531429 w 7676350"/>
              <a:gd name="connsiteY3" fmla="*/ 1768962 h 1904754"/>
              <a:gd name="connsiteX4" fmla="*/ 5985863 w 7676350"/>
              <a:gd name="connsiteY4" fmla="*/ 1830435 h 1904754"/>
              <a:gd name="connsiteX5" fmla="*/ 5148303 w 7676350"/>
              <a:gd name="connsiteY5" fmla="*/ 1761278 h 1904754"/>
              <a:gd name="connsiteX6" fmla="*/ 5025359 w 7676350"/>
              <a:gd name="connsiteY6" fmla="*/ 170683 h 1904754"/>
              <a:gd name="connsiteX7" fmla="*/ 4272323 w 7676350"/>
              <a:gd name="connsiteY7" fmla="*/ 216786 h 1904754"/>
              <a:gd name="connsiteX8" fmla="*/ 3818965 w 7676350"/>
              <a:gd name="connsiteY8" fmla="*/ 1699806 h 1904754"/>
              <a:gd name="connsiteX9" fmla="*/ 3327187 w 7676350"/>
              <a:gd name="connsiteY9" fmla="*/ 1876539 h 1904754"/>
              <a:gd name="connsiteX10" fmla="*/ 2697096 w 7676350"/>
              <a:gd name="connsiteY10" fmla="*/ 1730542 h 1904754"/>
              <a:gd name="connsiteX11" fmla="*/ 2535732 w 7676350"/>
              <a:gd name="connsiteY11" fmla="*/ 1745910 h 1904754"/>
              <a:gd name="connsiteX12" fmla="*/ 2289843 w 7676350"/>
              <a:gd name="connsiteY12" fmla="*/ 1761279 h 1904754"/>
              <a:gd name="connsiteX13" fmla="*/ 2074690 w 7676350"/>
              <a:gd name="connsiteY13" fmla="*/ 1730542 h 1904754"/>
              <a:gd name="connsiteX14" fmla="*/ 1798064 w 7676350"/>
              <a:gd name="connsiteY14" fmla="*/ 1753594 h 1904754"/>
              <a:gd name="connsiteX15" fmla="*/ 1513755 w 7676350"/>
              <a:gd name="connsiteY15" fmla="*/ 1745910 h 1904754"/>
              <a:gd name="connsiteX16" fmla="*/ 1237130 w 7676350"/>
              <a:gd name="connsiteY16" fmla="*/ 1761278 h 1904754"/>
              <a:gd name="connsiteX17" fmla="*/ 945137 w 7676350"/>
              <a:gd name="connsiteY17" fmla="*/ 1761278 h 1904754"/>
              <a:gd name="connsiteX18" fmla="*/ 583987 w 7676350"/>
              <a:gd name="connsiteY18" fmla="*/ 1799698 h 1904754"/>
              <a:gd name="connsiteX19" fmla="*/ 0 w 7676350"/>
              <a:gd name="connsiteY19" fmla="*/ 1861170 h 1904754"/>
              <a:gd name="connsiteX0" fmla="*/ 7676350 w 7676350"/>
              <a:gd name="connsiteY0" fmla="*/ 1776646 h 2012718"/>
              <a:gd name="connsiteX1" fmla="*/ 7315200 w 7676350"/>
              <a:gd name="connsiteY1" fmla="*/ 1692121 h 2012718"/>
              <a:gd name="connsiteX2" fmla="*/ 6946367 w 7676350"/>
              <a:gd name="connsiteY2" fmla="*/ 1707490 h 2012718"/>
              <a:gd name="connsiteX3" fmla="*/ 6531429 w 7676350"/>
              <a:gd name="connsiteY3" fmla="*/ 1768962 h 2012718"/>
              <a:gd name="connsiteX4" fmla="*/ 5985863 w 7676350"/>
              <a:gd name="connsiteY4" fmla="*/ 1830435 h 2012718"/>
              <a:gd name="connsiteX5" fmla="*/ 5148303 w 7676350"/>
              <a:gd name="connsiteY5" fmla="*/ 1761278 h 2012718"/>
              <a:gd name="connsiteX6" fmla="*/ 5025359 w 7676350"/>
              <a:gd name="connsiteY6" fmla="*/ 170683 h 2012718"/>
              <a:gd name="connsiteX7" fmla="*/ 4272323 w 7676350"/>
              <a:gd name="connsiteY7" fmla="*/ 216786 h 2012718"/>
              <a:gd name="connsiteX8" fmla="*/ 3818965 w 7676350"/>
              <a:gd name="connsiteY8" fmla="*/ 1699806 h 2012718"/>
              <a:gd name="connsiteX9" fmla="*/ 3327187 w 7676350"/>
              <a:gd name="connsiteY9" fmla="*/ 1876539 h 2012718"/>
              <a:gd name="connsiteX10" fmla="*/ 2620256 w 7676350"/>
              <a:gd name="connsiteY10" fmla="*/ 78475 h 2012718"/>
              <a:gd name="connsiteX11" fmla="*/ 2535732 w 7676350"/>
              <a:gd name="connsiteY11" fmla="*/ 1745910 h 2012718"/>
              <a:gd name="connsiteX12" fmla="*/ 2289843 w 7676350"/>
              <a:gd name="connsiteY12" fmla="*/ 1761279 h 2012718"/>
              <a:gd name="connsiteX13" fmla="*/ 2074690 w 7676350"/>
              <a:gd name="connsiteY13" fmla="*/ 1730542 h 2012718"/>
              <a:gd name="connsiteX14" fmla="*/ 1798064 w 7676350"/>
              <a:gd name="connsiteY14" fmla="*/ 1753594 h 2012718"/>
              <a:gd name="connsiteX15" fmla="*/ 1513755 w 7676350"/>
              <a:gd name="connsiteY15" fmla="*/ 1745910 h 2012718"/>
              <a:gd name="connsiteX16" fmla="*/ 1237130 w 7676350"/>
              <a:gd name="connsiteY16" fmla="*/ 1761278 h 2012718"/>
              <a:gd name="connsiteX17" fmla="*/ 945137 w 7676350"/>
              <a:gd name="connsiteY17" fmla="*/ 1761278 h 2012718"/>
              <a:gd name="connsiteX18" fmla="*/ 583987 w 7676350"/>
              <a:gd name="connsiteY18" fmla="*/ 1799698 h 2012718"/>
              <a:gd name="connsiteX19" fmla="*/ 0 w 7676350"/>
              <a:gd name="connsiteY19" fmla="*/ 1861170 h 2012718"/>
              <a:gd name="connsiteX0" fmla="*/ 7676350 w 7676350"/>
              <a:gd name="connsiteY0" fmla="*/ 1831690 h 1959798"/>
              <a:gd name="connsiteX1" fmla="*/ 7315200 w 7676350"/>
              <a:gd name="connsiteY1" fmla="*/ 1747165 h 1959798"/>
              <a:gd name="connsiteX2" fmla="*/ 6946367 w 7676350"/>
              <a:gd name="connsiteY2" fmla="*/ 1762534 h 1959798"/>
              <a:gd name="connsiteX3" fmla="*/ 6531429 w 7676350"/>
              <a:gd name="connsiteY3" fmla="*/ 1824006 h 1959798"/>
              <a:gd name="connsiteX4" fmla="*/ 5985863 w 7676350"/>
              <a:gd name="connsiteY4" fmla="*/ 1885479 h 1959798"/>
              <a:gd name="connsiteX5" fmla="*/ 5148303 w 7676350"/>
              <a:gd name="connsiteY5" fmla="*/ 1816322 h 1959798"/>
              <a:gd name="connsiteX6" fmla="*/ 5025359 w 7676350"/>
              <a:gd name="connsiteY6" fmla="*/ 225727 h 1959798"/>
              <a:gd name="connsiteX7" fmla="*/ 4272323 w 7676350"/>
              <a:gd name="connsiteY7" fmla="*/ 271830 h 1959798"/>
              <a:gd name="connsiteX8" fmla="*/ 3818965 w 7676350"/>
              <a:gd name="connsiteY8" fmla="*/ 1754850 h 1959798"/>
              <a:gd name="connsiteX9" fmla="*/ 3296451 w 7676350"/>
              <a:gd name="connsiteY9" fmla="*/ 287199 h 1959798"/>
              <a:gd name="connsiteX10" fmla="*/ 2620256 w 7676350"/>
              <a:gd name="connsiteY10" fmla="*/ 133519 h 1959798"/>
              <a:gd name="connsiteX11" fmla="*/ 2535732 w 7676350"/>
              <a:gd name="connsiteY11" fmla="*/ 1800954 h 1959798"/>
              <a:gd name="connsiteX12" fmla="*/ 2289843 w 7676350"/>
              <a:gd name="connsiteY12" fmla="*/ 1816323 h 1959798"/>
              <a:gd name="connsiteX13" fmla="*/ 2074690 w 7676350"/>
              <a:gd name="connsiteY13" fmla="*/ 1785586 h 1959798"/>
              <a:gd name="connsiteX14" fmla="*/ 1798064 w 7676350"/>
              <a:gd name="connsiteY14" fmla="*/ 1808638 h 1959798"/>
              <a:gd name="connsiteX15" fmla="*/ 1513755 w 7676350"/>
              <a:gd name="connsiteY15" fmla="*/ 1800954 h 1959798"/>
              <a:gd name="connsiteX16" fmla="*/ 1237130 w 7676350"/>
              <a:gd name="connsiteY16" fmla="*/ 1816322 h 1959798"/>
              <a:gd name="connsiteX17" fmla="*/ 945137 w 7676350"/>
              <a:gd name="connsiteY17" fmla="*/ 1816322 h 1959798"/>
              <a:gd name="connsiteX18" fmla="*/ 583987 w 7676350"/>
              <a:gd name="connsiteY18" fmla="*/ 1854742 h 1959798"/>
              <a:gd name="connsiteX19" fmla="*/ 0 w 7676350"/>
              <a:gd name="connsiteY19" fmla="*/ 1916214 h 1959798"/>
              <a:gd name="connsiteX0" fmla="*/ 7676350 w 7676350"/>
              <a:gd name="connsiteY0" fmla="*/ 1782643 h 1910751"/>
              <a:gd name="connsiteX1" fmla="*/ 7315200 w 7676350"/>
              <a:gd name="connsiteY1" fmla="*/ 1698118 h 1910751"/>
              <a:gd name="connsiteX2" fmla="*/ 6946367 w 7676350"/>
              <a:gd name="connsiteY2" fmla="*/ 1713487 h 1910751"/>
              <a:gd name="connsiteX3" fmla="*/ 6531429 w 7676350"/>
              <a:gd name="connsiteY3" fmla="*/ 1774959 h 1910751"/>
              <a:gd name="connsiteX4" fmla="*/ 5985863 w 7676350"/>
              <a:gd name="connsiteY4" fmla="*/ 1836432 h 1910751"/>
              <a:gd name="connsiteX5" fmla="*/ 5148303 w 7676350"/>
              <a:gd name="connsiteY5" fmla="*/ 1767275 h 1910751"/>
              <a:gd name="connsiteX6" fmla="*/ 5025359 w 7676350"/>
              <a:gd name="connsiteY6" fmla="*/ 176680 h 1910751"/>
              <a:gd name="connsiteX7" fmla="*/ 4272323 w 7676350"/>
              <a:gd name="connsiteY7" fmla="*/ 222783 h 1910751"/>
              <a:gd name="connsiteX8" fmla="*/ 3788229 w 7676350"/>
              <a:gd name="connsiteY8" fmla="*/ 168996 h 1910751"/>
              <a:gd name="connsiteX9" fmla="*/ 3296451 w 7676350"/>
              <a:gd name="connsiteY9" fmla="*/ 238152 h 1910751"/>
              <a:gd name="connsiteX10" fmla="*/ 2620256 w 7676350"/>
              <a:gd name="connsiteY10" fmla="*/ 84472 h 1910751"/>
              <a:gd name="connsiteX11" fmla="*/ 2535732 w 7676350"/>
              <a:gd name="connsiteY11" fmla="*/ 1751907 h 1910751"/>
              <a:gd name="connsiteX12" fmla="*/ 2289843 w 7676350"/>
              <a:gd name="connsiteY12" fmla="*/ 1767276 h 1910751"/>
              <a:gd name="connsiteX13" fmla="*/ 2074690 w 7676350"/>
              <a:gd name="connsiteY13" fmla="*/ 1736539 h 1910751"/>
              <a:gd name="connsiteX14" fmla="*/ 1798064 w 7676350"/>
              <a:gd name="connsiteY14" fmla="*/ 1759591 h 1910751"/>
              <a:gd name="connsiteX15" fmla="*/ 1513755 w 7676350"/>
              <a:gd name="connsiteY15" fmla="*/ 1751907 h 1910751"/>
              <a:gd name="connsiteX16" fmla="*/ 1237130 w 7676350"/>
              <a:gd name="connsiteY16" fmla="*/ 1767275 h 1910751"/>
              <a:gd name="connsiteX17" fmla="*/ 945137 w 7676350"/>
              <a:gd name="connsiteY17" fmla="*/ 1767275 h 1910751"/>
              <a:gd name="connsiteX18" fmla="*/ 583987 w 7676350"/>
              <a:gd name="connsiteY18" fmla="*/ 1805695 h 1910751"/>
              <a:gd name="connsiteX19" fmla="*/ 0 w 7676350"/>
              <a:gd name="connsiteY19" fmla="*/ 1867167 h 1910751"/>
              <a:gd name="connsiteX0" fmla="*/ 7676350 w 7676350"/>
              <a:gd name="connsiteY0" fmla="*/ 1810085 h 1938193"/>
              <a:gd name="connsiteX1" fmla="*/ 7315200 w 7676350"/>
              <a:gd name="connsiteY1" fmla="*/ 1725560 h 1938193"/>
              <a:gd name="connsiteX2" fmla="*/ 6946367 w 7676350"/>
              <a:gd name="connsiteY2" fmla="*/ 1740929 h 1938193"/>
              <a:gd name="connsiteX3" fmla="*/ 6531429 w 7676350"/>
              <a:gd name="connsiteY3" fmla="*/ 1802401 h 1938193"/>
              <a:gd name="connsiteX4" fmla="*/ 5985863 w 7676350"/>
              <a:gd name="connsiteY4" fmla="*/ 1863874 h 1938193"/>
              <a:gd name="connsiteX5" fmla="*/ 5148303 w 7676350"/>
              <a:gd name="connsiteY5" fmla="*/ 1794717 h 1938193"/>
              <a:gd name="connsiteX6" fmla="*/ 5025359 w 7676350"/>
              <a:gd name="connsiteY6" fmla="*/ 204122 h 1938193"/>
              <a:gd name="connsiteX7" fmla="*/ 4272323 w 7676350"/>
              <a:gd name="connsiteY7" fmla="*/ 250225 h 1938193"/>
              <a:gd name="connsiteX8" fmla="*/ 3788229 w 7676350"/>
              <a:gd name="connsiteY8" fmla="*/ 196438 h 1938193"/>
              <a:gd name="connsiteX9" fmla="*/ 3273399 w 7676350"/>
              <a:gd name="connsiteY9" fmla="*/ 158018 h 1938193"/>
              <a:gd name="connsiteX10" fmla="*/ 2620256 w 7676350"/>
              <a:gd name="connsiteY10" fmla="*/ 111914 h 1938193"/>
              <a:gd name="connsiteX11" fmla="*/ 2535732 w 7676350"/>
              <a:gd name="connsiteY11" fmla="*/ 1779349 h 1938193"/>
              <a:gd name="connsiteX12" fmla="*/ 2289843 w 7676350"/>
              <a:gd name="connsiteY12" fmla="*/ 1794718 h 1938193"/>
              <a:gd name="connsiteX13" fmla="*/ 2074690 w 7676350"/>
              <a:gd name="connsiteY13" fmla="*/ 1763981 h 1938193"/>
              <a:gd name="connsiteX14" fmla="*/ 1798064 w 7676350"/>
              <a:gd name="connsiteY14" fmla="*/ 1787033 h 1938193"/>
              <a:gd name="connsiteX15" fmla="*/ 1513755 w 7676350"/>
              <a:gd name="connsiteY15" fmla="*/ 1779349 h 1938193"/>
              <a:gd name="connsiteX16" fmla="*/ 1237130 w 7676350"/>
              <a:gd name="connsiteY16" fmla="*/ 1794717 h 1938193"/>
              <a:gd name="connsiteX17" fmla="*/ 945137 w 7676350"/>
              <a:gd name="connsiteY17" fmla="*/ 1794717 h 1938193"/>
              <a:gd name="connsiteX18" fmla="*/ 583987 w 7676350"/>
              <a:gd name="connsiteY18" fmla="*/ 1833137 h 1938193"/>
              <a:gd name="connsiteX19" fmla="*/ 0 w 7676350"/>
              <a:gd name="connsiteY19" fmla="*/ 1894609 h 1938193"/>
              <a:gd name="connsiteX0" fmla="*/ 7676350 w 7676350"/>
              <a:gd name="connsiteY0" fmla="*/ 1775033 h 1903141"/>
              <a:gd name="connsiteX1" fmla="*/ 7315200 w 7676350"/>
              <a:gd name="connsiteY1" fmla="*/ 1690508 h 1903141"/>
              <a:gd name="connsiteX2" fmla="*/ 6946367 w 7676350"/>
              <a:gd name="connsiteY2" fmla="*/ 1705877 h 1903141"/>
              <a:gd name="connsiteX3" fmla="*/ 6531429 w 7676350"/>
              <a:gd name="connsiteY3" fmla="*/ 1767349 h 1903141"/>
              <a:gd name="connsiteX4" fmla="*/ 5985863 w 7676350"/>
              <a:gd name="connsiteY4" fmla="*/ 1828822 h 1903141"/>
              <a:gd name="connsiteX5" fmla="*/ 5148303 w 7676350"/>
              <a:gd name="connsiteY5" fmla="*/ 1759665 h 1903141"/>
              <a:gd name="connsiteX6" fmla="*/ 5025359 w 7676350"/>
              <a:gd name="connsiteY6" fmla="*/ 169070 h 1903141"/>
              <a:gd name="connsiteX7" fmla="*/ 4272323 w 7676350"/>
              <a:gd name="connsiteY7" fmla="*/ 215173 h 1903141"/>
              <a:gd name="connsiteX8" fmla="*/ 3788229 w 7676350"/>
              <a:gd name="connsiteY8" fmla="*/ 161386 h 1903141"/>
              <a:gd name="connsiteX9" fmla="*/ 3273399 w 7676350"/>
              <a:gd name="connsiteY9" fmla="*/ 122966 h 1903141"/>
              <a:gd name="connsiteX10" fmla="*/ 2620256 w 7676350"/>
              <a:gd name="connsiteY10" fmla="*/ 76862 h 1903141"/>
              <a:gd name="connsiteX11" fmla="*/ 2458891 w 7676350"/>
              <a:gd name="connsiteY11" fmla="*/ 1267887 h 1903141"/>
              <a:gd name="connsiteX12" fmla="*/ 2289843 w 7676350"/>
              <a:gd name="connsiteY12" fmla="*/ 1759666 h 1903141"/>
              <a:gd name="connsiteX13" fmla="*/ 2074690 w 7676350"/>
              <a:gd name="connsiteY13" fmla="*/ 1728929 h 1903141"/>
              <a:gd name="connsiteX14" fmla="*/ 1798064 w 7676350"/>
              <a:gd name="connsiteY14" fmla="*/ 1751981 h 1903141"/>
              <a:gd name="connsiteX15" fmla="*/ 1513755 w 7676350"/>
              <a:gd name="connsiteY15" fmla="*/ 1744297 h 1903141"/>
              <a:gd name="connsiteX16" fmla="*/ 1237130 w 7676350"/>
              <a:gd name="connsiteY16" fmla="*/ 1759665 h 1903141"/>
              <a:gd name="connsiteX17" fmla="*/ 945137 w 7676350"/>
              <a:gd name="connsiteY17" fmla="*/ 1759665 h 1903141"/>
              <a:gd name="connsiteX18" fmla="*/ 583987 w 7676350"/>
              <a:gd name="connsiteY18" fmla="*/ 1798085 h 1903141"/>
              <a:gd name="connsiteX19" fmla="*/ 0 w 7676350"/>
              <a:gd name="connsiteY19" fmla="*/ 1859557 h 1903141"/>
              <a:gd name="connsiteX0" fmla="*/ 7676350 w 7676350"/>
              <a:gd name="connsiteY0" fmla="*/ 1775033 h 1895817"/>
              <a:gd name="connsiteX1" fmla="*/ 7315200 w 7676350"/>
              <a:gd name="connsiteY1" fmla="*/ 1690508 h 1895817"/>
              <a:gd name="connsiteX2" fmla="*/ 6946367 w 7676350"/>
              <a:gd name="connsiteY2" fmla="*/ 1705877 h 1895817"/>
              <a:gd name="connsiteX3" fmla="*/ 6531429 w 7676350"/>
              <a:gd name="connsiteY3" fmla="*/ 1767349 h 1895817"/>
              <a:gd name="connsiteX4" fmla="*/ 5985863 w 7676350"/>
              <a:gd name="connsiteY4" fmla="*/ 1828822 h 1895817"/>
              <a:gd name="connsiteX5" fmla="*/ 5161091 w 7676350"/>
              <a:gd name="connsiteY5" fmla="*/ 730166 h 1895817"/>
              <a:gd name="connsiteX6" fmla="*/ 5025359 w 7676350"/>
              <a:gd name="connsiteY6" fmla="*/ 169070 h 1895817"/>
              <a:gd name="connsiteX7" fmla="*/ 4272323 w 7676350"/>
              <a:gd name="connsiteY7" fmla="*/ 215173 h 1895817"/>
              <a:gd name="connsiteX8" fmla="*/ 3788229 w 7676350"/>
              <a:gd name="connsiteY8" fmla="*/ 161386 h 1895817"/>
              <a:gd name="connsiteX9" fmla="*/ 3273399 w 7676350"/>
              <a:gd name="connsiteY9" fmla="*/ 122966 h 1895817"/>
              <a:gd name="connsiteX10" fmla="*/ 2620256 w 7676350"/>
              <a:gd name="connsiteY10" fmla="*/ 76862 h 1895817"/>
              <a:gd name="connsiteX11" fmla="*/ 2458891 w 7676350"/>
              <a:gd name="connsiteY11" fmla="*/ 1267887 h 1895817"/>
              <a:gd name="connsiteX12" fmla="*/ 2289843 w 7676350"/>
              <a:gd name="connsiteY12" fmla="*/ 1759666 h 1895817"/>
              <a:gd name="connsiteX13" fmla="*/ 2074690 w 7676350"/>
              <a:gd name="connsiteY13" fmla="*/ 1728929 h 1895817"/>
              <a:gd name="connsiteX14" fmla="*/ 1798064 w 7676350"/>
              <a:gd name="connsiteY14" fmla="*/ 1751981 h 1895817"/>
              <a:gd name="connsiteX15" fmla="*/ 1513755 w 7676350"/>
              <a:gd name="connsiteY15" fmla="*/ 1744297 h 1895817"/>
              <a:gd name="connsiteX16" fmla="*/ 1237130 w 7676350"/>
              <a:gd name="connsiteY16" fmla="*/ 1759665 h 1895817"/>
              <a:gd name="connsiteX17" fmla="*/ 945137 w 7676350"/>
              <a:gd name="connsiteY17" fmla="*/ 1759665 h 1895817"/>
              <a:gd name="connsiteX18" fmla="*/ 583987 w 7676350"/>
              <a:gd name="connsiteY18" fmla="*/ 1798085 h 1895817"/>
              <a:gd name="connsiteX19" fmla="*/ 0 w 7676350"/>
              <a:gd name="connsiteY19" fmla="*/ 1859557 h 1895817"/>
              <a:gd name="connsiteX0" fmla="*/ 7676350 w 7676350"/>
              <a:gd name="connsiteY0" fmla="*/ 1775033 h 1859557"/>
              <a:gd name="connsiteX1" fmla="*/ 7315200 w 7676350"/>
              <a:gd name="connsiteY1" fmla="*/ 1690508 h 1859557"/>
              <a:gd name="connsiteX2" fmla="*/ 6946367 w 7676350"/>
              <a:gd name="connsiteY2" fmla="*/ 1705877 h 1859557"/>
              <a:gd name="connsiteX3" fmla="*/ 6531429 w 7676350"/>
              <a:gd name="connsiteY3" fmla="*/ 1767349 h 1859557"/>
              <a:gd name="connsiteX4" fmla="*/ 5794031 w 7676350"/>
              <a:gd name="connsiteY4" fmla="*/ 812112 h 1859557"/>
              <a:gd name="connsiteX5" fmla="*/ 5161091 w 7676350"/>
              <a:gd name="connsiteY5" fmla="*/ 730166 h 1859557"/>
              <a:gd name="connsiteX6" fmla="*/ 5025359 w 7676350"/>
              <a:gd name="connsiteY6" fmla="*/ 169070 h 1859557"/>
              <a:gd name="connsiteX7" fmla="*/ 4272323 w 7676350"/>
              <a:gd name="connsiteY7" fmla="*/ 215173 h 1859557"/>
              <a:gd name="connsiteX8" fmla="*/ 3788229 w 7676350"/>
              <a:gd name="connsiteY8" fmla="*/ 161386 h 1859557"/>
              <a:gd name="connsiteX9" fmla="*/ 3273399 w 7676350"/>
              <a:gd name="connsiteY9" fmla="*/ 122966 h 1859557"/>
              <a:gd name="connsiteX10" fmla="*/ 2620256 w 7676350"/>
              <a:gd name="connsiteY10" fmla="*/ 76862 h 1859557"/>
              <a:gd name="connsiteX11" fmla="*/ 2458891 w 7676350"/>
              <a:gd name="connsiteY11" fmla="*/ 1267887 h 1859557"/>
              <a:gd name="connsiteX12" fmla="*/ 2289843 w 7676350"/>
              <a:gd name="connsiteY12" fmla="*/ 1759666 h 1859557"/>
              <a:gd name="connsiteX13" fmla="*/ 2074690 w 7676350"/>
              <a:gd name="connsiteY13" fmla="*/ 1728929 h 1859557"/>
              <a:gd name="connsiteX14" fmla="*/ 1798064 w 7676350"/>
              <a:gd name="connsiteY14" fmla="*/ 1751981 h 1859557"/>
              <a:gd name="connsiteX15" fmla="*/ 1513755 w 7676350"/>
              <a:gd name="connsiteY15" fmla="*/ 1744297 h 1859557"/>
              <a:gd name="connsiteX16" fmla="*/ 1237130 w 7676350"/>
              <a:gd name="connsiteY16" fmla="*/ 1759665 h 1859557"/>
              <a:gd name="connsiteX17" fmla="*/ 945137 w 7676350"/>
              <a:gd name="connsiteY17" fmla="*/ 1759665 h 1859557"/>
              <a:gd name="connsiteX18" fmla="*/ 583987 w 7676350"/>
              <a:gd name="connsiteY18" fmla="*/ 1798085 h 1859557"/>
              <a:gd name="connsiteX19" fmla="*/ 0 w 7676350"/>
              <a:gd name="connsiteY19" fmla="*/ 1859557 h 1859557"/>
              <a:gd name="connsiteX0" fmla="*/ 7676350 w 7676350"/>
              <a:gd name="connsiteY0" fmla="*/ 1775033 h 1859557"/>
              <a:gd name="connsiteX1" fmla="*/ 7315200 w 7676350"/>
              <a:gd name="connsiteY1" fmla="*/ 1690508 h 1859557"/>
              <a:gd name="connsiteX2" fmla="*/ 6946367 w 7676350"/>
              <a:gd name="connsiteY2" fmla="*/ 1705877 h 1859557"/>
              <a:gd name="connsiteX3" fmla="*/ 6441907 w 7676350"/>
              <a:gd name="connsiteY3" fmla="*/ 776216 h 1859557"/>
              <a:gd name="connsiteX4" fmla="*/ 5794031 w 7676350"/>
              <a:gd name="connsiteY4" fmla="*/ 812112 h 1859557"/>
              <a:gd name="connsiteX5" fmla="*/ 5161091 w 7676350"/>
              <a:gd name="connsiteY5" fmla="*/ 730166 h 1859557"/>
              <a:gd name="connsiteX6" fmla="*/ 5025359 w 7676350"/>
              <a:gd name="connsiteY6" fmla="*/ 169070 h 1859557"/>
              <a:gd name="connsiteX7" fmla="*/ 4272323 w 7676350"/>
              <a:gd name="connsiteY7" fmla="*/ 215173 h 1859557"/>
              <a:gd name="connsiteX8" fmla="*/ 3788229 w 7676350"/>
              <a:gd name="connsiteY8" fmla="*/ 161386 h 1859557"/>
              <a:gd name="connsiteX9" fmla="*/ 3273399 w 7676350"/>
              <a:gd name="connsiteY9" fmla="*/ 122966 h 1859557"/>
              <a:gd name="connsiteX10" fmla="*/ 2620256 w 7676350"/>
              <a:gd name="connsiteY10" fmla="*/ 76862 h 1859557"/>
              <a:gd name="connsiteX11" fmla="*/ 2458891 w 7676350"/>
              <a:gd name="connsiteY11" fmla="*/ 1267887 h 1859557"/>
              <a:gd name="connsiteX12" fmla="*/ 2289843 w 7676350"/>
              <a:gd name="connsiteY12" fmla="*/ 1759666 h 1859557"/>
              <a:gd name="connsiteX13" fmla="*/ 2074690 w 7676350"/>
              <a:gd name="connsiteY13" fmla="*/ 1728929 h 1859557"/>
              <a:gd name="connsiteX14" fmla="*/ 1798064 w 7676350"/>
              <a:gd name="connsiteY14" fmla="*/ 1751981 h 1859557"/>
              <a:gd name="connsiteX15" fmla="*/ 1513755 w 7676350"/>
              <a:gd name="connsiteY15" fmla="*/ 1744297 h 1859557"/>
              <a:gd name="connsiteX16" fmla="*/ 1237130 w 7676350"/>
              <a:gd name="connsiteY16" fmla="*/ 1759665 h 1859557"/>
              <a:gd name="connsiteX17" fmla="*/ 945137 w 7676350"/>
              <a:gd name="connsiteY17" fmla="*/ 1759665 h 1859557"/>
              <a:gd name="connsiteX18" fmla="*/ 583987 w 7676350"/>
              <a:gd name="connsiteY18" fmla="*/ 1798085 h 1859557"/>
              <a:gd name="connsiteX19" fmla="*/ 0 w 7676350"/>
              <a:gd name="connsiteY19" fmla="*/ 1859557 h 1859557"/>
              <a:gd name="connsiteX0" fmla="*/ 7676350 w 7676350"/>
              <a:gd name="connsiteY0" fmla="*/ 1775033 h 1859557"/>
              <a:gd name="connsiteX1" fmla="*/ 7315200 w 7676350"/>
              <a:gd name="connsiteY1" fmla="*/ 1690508 h 1859557"/>
              <a:gd name="connsiteX2" fmla="*/ 6959155 w 7676350"/>
              <a:gd name="connsiteY2" fmla="*/ 874604 h 1859557"/>
              <a:gd name="connsiteX3" fmla="*/ 6441907 w 7676350"/>
              <a:gd name="connsiteY3" fmla="*/ 776216 h 1859557"/>
              <a:gd name="connsiteX4" fmla="*/ 5794031 w 7676350"/>
              <a:gd name="connsiteY4" fmla="*/ 812112 h 1859557"/>
              <a:gd name="connsiteX5" fmla="*/ 5161091 w 7676350"/>
              <a:gd name="connsiteY5" fmla="*/ 730166 h 1859557"/>
              <a:gd name="connsiteX6" fmla="*/ 5025359 w 7676350"/>
              <a:gd name="connsiteY6" fmla="*/ 169070 h 1859557"/>
              <a:gd name="connsiteX7" fmla="*/ 4272323 w 7676350"/>
              <a:gd name="connsiteY7" fmla="*/ 215173 h 1859557"/>
              <a:gd name="connsiteX8" fmla="*/ 3788229 w 7676350"/>
              <a:gd name="connsiteY8" fmla="*/ 161386 h 1859557"/>
              <a:gd name="connsiteX9" fmla="*/ 3273399 w 7676350"/>
              <a:gd name="connsiteY9" fmla="*/ 122966 h 1859557"/>
              <a:gd name="connsiteX10" fmla="*/ 2620256 w 7676350"/>
              <a:gd name="connsiteY10" fmla="*/ 76862 h 1859557"/>
              <a:gd name="connsiteX11" fmla="*/ 2458891 w 7676350"/>
              <a:gd name="connsiteY11" fmla="*/ 1267887 h 1859557"/>
              <a:gd name="connsiteX12" fmla="*/ 2289843 w 7676350"/>
              <a:gd name="connsiteY12" fmla="*/ 1759666 h 1859557"/>
              <a:gd name="connsiteX13" fmla="*/ 2074690 w 7676350"/>
              <a:gd name="connsiteY13" fmla="*/ 1728929 h 1859557"/>
              <a:gd name="connsiteX14" fmla="*/ 1798064 w 7676350"/>
              <a:gd name="connsiteY14" fmla="*/ 1751981 h 1859557"/>
              <a:gd name="connsiteX15" fmla="*/ 1513755 w 7676350"/>
              <a:gd name="connsiteY15" fmla="*/ 1744297 h 1859557"/>
              <a:gd name="connsiteX16" fmla="*/ 1237130 w 7676350"/>
              <a:gd name="connsiteY16" fmla="*/ 1759665 h 1859557"/>
              <a:gd name="connsiteX17" fmla="*/ 945137 w 7676350"/>
              <a:gd name="connsiteY17" fmla="*/ 1759665 h 1859557"/>
              <a:gd name="connsiteX18" fmla="*/ 583987 w 7676350"/>
              <a:gd name="connsiteY18" fmla="*/ 1798085 h 1859557"/>
              <a:gd name="connsiteX19" fmla="*/ 0 w 7676350"/>
              <a:gd name="connsiteY19" fmla="*/ 1859557 h 1859557"/>
              <a:gd name="connsiteX0" fmla="*/ 7676350 w 7676350"/>
              <a:gd name="connsiteY0" fmla="*/ 1775033 h 1859557"/>
              <a:gd name="connsiteX1" fmla="*/ 7219284 w 7676350"/>
              <a:gd name="connsiteY1" fmla="*/ 846447 h 1859557"/>
              <a:gd name="connsiteX2" fmla="*/ 6959155 w 7676350"/>
              <a:gd name="connsiteY2" fmla="*/ 874604 h 1859557"/>
              <a:gd name="connsiteX3" fmla="*/ 6441907 w 7676350"/>
              <a:gd name="connsiteY3" fmla="*/ 776216 h 1859557"/>
              <a:gd name="connsiteX4" fmla="*/ 5794031 w 7676350"/>
              <a:gd name="connsiteY4" fmla="*/ 812112 h 1859557"/>
              <a:gd name="connsiteX5" fmla="*/ 5161091 w 7676350"/>
              <a:gd name="connsiteY5" fmla="*/ 730166 h 1859557"/>
              <a:gd name="connsiteX6" fmla="*/ 5025359 w 7676350"/>
              <a:gd name="connsiteY6" fmla="*/ 169070 h 1859557"/>
              <a:gd name="connsiteX7" fmla="*/ 4272323 w 7676350"/>
              <a:gd name="connsiteY7" fmla="*/ 215173 h 1859557"/>
              <a:gd name="connsiteX8" fmla="*/ 3788229 w 7676350"/>
              <a:gd name="connsiteY8" fmla="*/ 161386 h 1859557"/>
              <a:gd name="connsiteX9" fmla="*/ 3273399 w 7676350"/>
              <a:gd name="connsiteY9" fmla="*/ 122966 h 1859557"/>
              <a:gd name="connsiteX10" fmla="*/ 2620256 w 7676350"/>
              <a:gd name="connsiteY10" fmla="*/ 76862 h 1859557"/>
              <a:gd name="connsiteX11" fmla="*/ 2458891 w 7676350"/>
              <a:gd name="connsiteY11" fmla="*/ 1267887 h 1859557"/>
              <a:gd name="connsiteX12" fmla="*/ 2289843 w 7676350"/>
              <a:gd name="connsiteY12" fmla="*/ 1759666 h 1859557"/>
              <a:gd name="connsiteX13" fmla="*/ 2074690 w 7676350"/>
              <a:gd name="connsiteY13" fmla="*/ 1728929 h 1859557"/>
              <a:gd name="connsiteX14" fmla="*/ 1798064 w 7676350"/>
              <a:gd name="connsiteY14" fmla="*/ 1751981 h 1859557"/>
              <a:gd name="connsiteX15" fmla="*/ 1513755 w 7676350"/>
              <a:gd name="connsiteY15" fmla="*/ 1744297 h 1859557"/>
              <a:gd name="connsiteX16" fmla="*/ 1237130 w 7676350"/>
              <a:gd name="connsiteY16" fmla="*/ 1759665 h 1859557"/>
              <a:gd name="connsiteX17" fmla="*/ 945137 w 7676350"/>
              <a:gd name="connsiteY17" fmla="*/ 1759665 h 1859557"/>
              <a:gd name="connsiteX18" fmla="*/ 583987 w 7676350"/>
              <a:gd name="connsiteY18" fmla="*/ 1798085 h 1859557"/>
              <a:gd name="connsiteX19" fmla="*/ 0 w 7676350"/>
              <a:gd name="connsiteY19" fmla="*/ 1859557 h 1859557"/>
              <a:gd name="connsiteX0" fmla="*/ 7765872 w 7765872"/>
              <a:gd name="connsiteY0" fmla="*/ 822266 h 1859557"/>
              <a:gd name="connsiteX1" fmla="*/ 7219284 w 7765872"/>
              <a:gd name="connsiteY1" fmla="*/ 846447 h 1859557"/>
              <a:gd name="connsiteX2" fmla="*/ 6959155 w 7765872"/>
              <a:gd name="connsiteY2" fmla="*/ 874604 h 1859557"/>
              <a:gd name="connsiteX3" fmla="*/ 6441907 w 7765872"/>
              <a:gd name="connsiteY3" fmla="*/ 776216 h 1859557"/>
              <a:gd name="connsiteX4" fmla="*/ 5794031 w 7765872"/>
              <a:gd name="connsiteY4" fmla="*/ 812112 h 1859557"/>
              <a:gd name="connsiteX5" fmla="*/ 5161091 w 7765872"/>
              <a:gd name="connsiteY5" fmla="*/ 730166 h 1859557"/>
              <a:gd name="connsiteX6" fmla="*/ 5025359 w 7765872"/>
              <a:gd name="connsiteY6" fmla="*/ 169070 h 1859557"/>
              <a:gd name="connsiteX7" fmla="*/ 4272323 w 7765872"/>
              <a:gd name="connsiteY7" fmla="*/ 215173 h 1859557"/>
              <a:gd name="connsiteX8" fmla="*/ 3788229 w 7765872"/>
              <a:gd name="connsiteY8" fmla="*/ 161386 h 1859557"/>
              <a:gd name="connsiteX9" fmla="*/ 3273399 w 7765872"/>
              <a:gd name="connsiteY9" fmla="*/ 122966 h 1859557"/>
              <a:gd name="connsiteX10" fmla="*/ 2620256 w 7765872"/>
              <a:gd name="connsiteY10" fmla="*/ 76862 h 1859557"/>
              <a:gd name="connsiteX11" fmla="*/ 2458891 w 7765872"/>
              <a:gd name="connsiteY11" fmla="*/ 1267887 h 1859557"/>
              <a:gd name="connsiteX12" fmla="*/ 2289843 w 7765872"/>
              <a:gd name="connsiteY12" fmla="*/ 1759666 h 1859557"/>
              <a:gd name="connsiteX13" fmla="*/ 2074690 w 7765872"/>
              <a:gd name="connsiteY13" fmla="*/ 1728929 h 1859557"/>
              <a:gd name="connsiteX14" fmla="*/ 1798064 w 7765872"/>
              <a:gd name="connsiteY14" fmla="*/ 1751981 h 1859557"/>
              <a:gd name="connsiteX15" fmla="*/ 1513755 w 7765872"/>
              <a:gd name="connsiteY15" fmla="*/ 1744297 h 1859557"/>
              <a:gd name="connsiteX16" fmla="*/ 1237130 w 7765872"/>
              <a:gd name="connsiteY16" fmla="*/ 1759665 h 1859557"/>
              <a:gd name="connsiteX17" fmla="*/ 945137 w 7765872"/>
              <a:gd name="connsiteY17" fmla="*/ 1759665 h 1859557"/>
              <a:gd name="connsiteX18" fmla="*/ 583987 w 7765872"/>
              <a:gd name="connsiteY18" fmla="*/ 1798085 h 1859557"/>
              <a:gd name="connsiteX19" fmla="*/ 0 w 7765872"/>
              <a:gd name="connsiteY19" fmla="*/ 1859557 h 185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65872" h="1859557">
                <a:moveTo>
                  <a:pt x="7765872" y="822266"/>
                </a:moveTo>
                <a:cubicBezTo>
                  <a:pt x="7509737" y="699320"/>
                  <a:pt x="7353737" y="837724"/>
                  <a:pt x="7219284" y="846447"/>
                </a:cubicBezTo>
                <a:cubicBezTo>
                  <a:pt x="7084831" y="855170"/>
                  <a:pt x="7088718" y="886309"/>
                  <a:pt x="6959155" y="874604"/>
                </a:cubicBezTo>
                <a:cubicBezTo>
                  <a:pt x="6829592" y="862899"/>
                  <a:pt x="6636094" y="786631"/>
                  <a:pt x="6441907" y="776216"/>
                </a:cubicBezTo>
                <a:cubicBezTo>
                  <a:pt x="6247720" y="765801"/>
                  <a:pt x="6007500" y="819787"/>
                  <a:pt x="5794031" y="812112"/>
                </a:cubicBezTo>
                <a:cubicBezTo>
                  <a:pt x="5580562" y="804437"/>
                  <a:pt x="5289203" y="837340"/>
                  <a:pt x="5161091" y="730166"/>
                </a:cubicBezTo>
                <a:cubicBezTo>
                  <a:pt x="5032979" y="622992"/>
                  <a:pt x="5173487" y="254902"/>
                  <a:pt x="5025359" y="169070"/>
                </a:cubicBezTo>
                <a:cubicBezTo>
                  <a:pt x="4877231" y="83238"/>
                  <a:pt x="4478511" y="216454"/>
                  <a:pt x="4272323" y="215173"/>
                </a:cubicBezTo>
                <a:cubicBezTo>
                  <a:pt x="4066135" y="213892"/>
                  <a:pt x="3954716" y="176754"/>
                  <a:pt x="3788229" y="161386"/>
                </a:cubicBezTo>
                <a:cubicBezTo>
                  <a:pt x="3621742" y="146018"/>
                  <a:pt x="3468061" y="137053"/>
                  <a:pt x="3273399" y="122966"/>
                </a:cubicBezTo>
                <a:cubicBezTo>
                  <a:pt x="3078737" y="108879"/>
                  <a:pt x="2756007" y="-113958"/>
                  <a:pt x="2620256" y="76862"/>
                </a:cubicBezTo>
                <a:cubicBezTo>
                  <a:pt x="2484505" y="267682"/>
                  <a:pt x="2513960" y="987420"/>
                  <a:pt x="2458891" y="1267887"/>
                </a:cubicBezTo>
                <a:cubicBezTo>
                  <a:pt x="2403822" y="1548354"/>
                  <a:pt x="2353876" y="1682826"/>
                  <a:pt x="2289843" y="1759666"/>
                </a:cubicBezTo>
                <a:cubicBezTo>
                  <a:pt x="2225810" y="1836506"/>
                  <a:pt x="2156653" y="1730210"/>
                  <a:pt x="2074690" y="1728929"/>
                </a:cubicBezTo>
                <a:cubicBezTo>
                  <a:pt x="1992727" y="1727648"/>
                  <a:pt x="1891553" y="1749420"/>
                  <a:pt x="1798064" y="1751981"/>
                </a:cubicBezTo>
                <a:cubicBezTo>
                  <a:pt x="1704575" y="1754542"/>
                  <a:pt x="1607244" y="1743016"/>
                  <a:pt x="1513755" y="1744297"/>
                </a:cubicBezTo>
                <a:cubicBezTo>
                  <a:pt x="1420266" y="1745578"/>
                  <a:pt x="1331900" y="1757104"/>
                  <a:pt x="1237130" y="1759665"/>
                </a:cubicBezTo>
                <a:cubicBezTo>
                  <a:pt x="1142360" y="1762226"/>
                  <a:pt x="1053994" y="1753262"/>
                  <a:pt x="945137" y="1759665"/>
                </a:cubicBezTo>
                <a:cubicBezTo>
                  <a:pt x="836280" y="1766068"/>
                  <a:pt x="704370" y="1785278"/>
                  <a:pt x="583987" y="1798085"/>
                </a:cubicBezTo>
                <a:lnTo>
                  <a:pt x="0" y="18595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570735" y="1857602"/>
            <a:ext cx="7727505" cy="1859557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52301 h 1904490"/>
              <a:gd name="connsiteX1" fmla="*/ 7315200 w 7676350"/>
              <a:gd name="connsiteY1" fmla="*/ 1567776 h 1904490"/>
              <a:gd name="connsiteX2" fmla="*/ 6946367 w 7676350"/>
              <a:gd name="connsiteY2" fmla="*/ 1583145 h 1904490"/>
              <a:gd name="connsiteX3" fmla="*/ 6485325 w 7676350"/>
              <a:gd name="connsiteY3" fmla="*/ 1552409 h 1904490"/>
              <a:gd name="connsiteX4" fmla="*/ 6362380 w 7676350"/>
              <a:gd name="connsiteY4" fmla="*/ 153915 h 1904490"/>
              <a:gd name="connsiteX5" fmla="*/ 6008915 w 7676350"/>
              <a:gd name="connsiteY5" fmla="*/ 77074 h 1904490"/>
              <a:gd name="connsiteX6" fmla="*/ 5348088 w 7676350"/>
              <a:gd name="connsiteY6" fmla="*/ 207703 h 1904490"/>
              <a:gd name="connsiteX7" fmla="*/ 4272323 w 7676350"/>
              <a:gd name="connsiteY7" fmla="*/ 92441 h 1904490"/>
              <a:gd name="connsiteX8" fmla="*/ 4072538 w 7676350"/>
              <a:gd name="connsiteY8" fmla="*/ 1782930 h 1904490"/>
              <a:gd name="connsiteX9" fmla="*/ 3327187 w 7676350"/>
              <a:gd name="connsiteY9" fmla="*/ 1752194 h 1904490"/>
              <a:gd name="connsiteX10" fmla="*/ 2697096 w 7676350"/>
              <a:gd name="connsiteY10" fmla="*/ 1606197 h 1904490"/>
              <a:gd name="connsiteX11" fmla="*/ 2535732 w 7676350"/>
              <a:gd name="connsiteY11" fmla="*/ 1621565 h 1904490"/>
              <a:gd name="connsiteX12" fmla="*/ 2289843 w 7676350"/>
              <a:gd name="connsiteY12" fmla="*/ 1636934 h 1904490"/>
              <a:gd name="connsiteX13" fmla="*/ 2074690 w 7676350"/>
              <a:gd name="connsiteY13" fmla="*/ 1606197 h 1904490"/>
              <a:gd name="connsiteX14" fmla="*/ 1798064 w 7676350"/>
              <a:gd name="connsiteY14" fmla="*/ 1629249 h 1904490"/>
              <a:gd name="connsiteX15" fmla="*/ 1513755 w 7676350"/>
              <a:gd name="connsiteY15" fmla="*/ 1621565 h 1904490"/>
              <a:gd name="connsiteX16" fmla="*/ 1237130 w 7676350"/>
              <a:gd name="connsiteY16" fmla="*/ 1636933 h 1904490"/>
              <a:gd name="connsiteX17" fmla="*/ 945137 w 7676350"/>
              <a:gd name="connsiteY17" fmla="*/ 1636933 h 1904490"/>
              <a:gd name="connsiteX18" fmla="*/ 583987 w 7676350"/>
              <a:gd name="connsiteY18" fmla="*/ 1675353 h 1904490"/>
              <a:gd name="connsiteX19" fmla="*/ 0 w 7676350"/>
              <a:gd name="connsiteY19" fmla="*/ 1736825 h 1904490"/>
              <a:gd name="connsiteX0" fmla="*/ 7676350 w 7676350"/>
              <a:gd name="connsiteY0" fmla="*/ 1637665 h 1752956"/>
              <a:gd name="connsiteX1" fmla="*/ 7315200 w 7676350"/>
              <a:gd name="connsiteY1" fmla="*/ 1553140 h 1752956"/>
              <a:gd name="connsiteX2" fmla="*/ 6946367 w 7676350"/>
              <a:gd name="connsiteY2" fmla="*/ 1568509 h 1752956"/>
              <a:gd name="connsiteX3" fmla="*/ 6485325 w 7676350"/>
              <a:gd name="connsiteY3" fmla="*/ 1537773 h 1752956"/>
              <a:gd name="connsiteX4" fmla="*/ 6362380 w 7676350"/>
              <a:gd name="connsiteY4" fmla="*/ 139279 h 1752956"/>
              <a:gd name="connsiteX5" fmla="*/ 6008915 w 7676350"/>
              <a:gd name="connsiteY5" fmla="*/ 62438 h 1752956"/>
              <a:gd name="connsiteX6" fmla="*/ 5348088 w 7676350"/>
              <a:gd name="connsiteY6" fmla="*/ 193067 h 1752956"/>
              <a:gd name="connsiteX7" fmla="*/ 4272323 w 7676350"/>
              <a:gd name="connsiteY7" fmla="*/ 77805 h 1752956"/>
              <a:gd name="connsiteX8" fmla="*/ 3818965 w 7676350"/>
              <a:gd name="connsiteY8" fmla="*/ 1560825 h 1752956"/>
              <a:gd name="connsiteX9" fmla="*/ 3327187 w 7676350"/>
              <a:gd name="connsiteY9" fmla="*/ 1737558 h 1752956"/>
              <a:gd name="connsiteX10" fmla="*/ 2697096 w 7676350"/>
              <a:gd name="connsiteY10" fmla="*/ 1591561 h 1752956"/>
              <a:gd name="connsiteX11" fmla="*/ 2535732 w 7676350"/>
              <a:gd name="connsiteY11" fmla="*/ 1606929 h 1752956"/>
              <a:gd name="connsiteX12" fmla="*/ 2289843 w 7676350"/>
              <a:gd name="connsiteY12" fmla="*/ 1622298 h 1752956"/>
              <a:gd name="connsiteX13" fmla="*/ 2074690 w 7676350"/>
              <a:gd name="connsiteY13" fmla="*/ 1591561 h 1752956"/>
              <a:gd name="connsiteX14" fmla="*/ 1798064 w 7676350"/>
              <a:gd name="connsiteY14" fmla="*/ 1614613 h 1752956"/>
              <a:gd name="connsiteX15" fmla="*/ 1513755 w 7676350"/>
              <a:gd name="connsiteY15" fmla="*/ 1606929 h 1752956"/>
              <a:gd name="connsiteX16" fmla="*/ 1237130 w 7676350"/>
              <a:gd name="connsiteY16" fmla="*/ 1622297 h 1752956"/>
              <a:gd name="connsiteX17" fmla="*/ 945137 w 7676350"/>
              <a:gd name="connsiteY17" fmla="*/ 1622297 h 1752956"/>
              <a:gd name="connsiteX18" fmla="*/ 583987 w 7676350"/>
              <a:gd name="connsiteY18" fmla="*/ 1660717 h 1752956"/>
              <a:gd name="connsiteX19" fmla="*/ 0 w 7676350"/>
              <a:gd name="connsiteY19" fmla="*/ 1722189 h 1752956"/>
              <a:gd name="connsiteX0" fmla="*/ 7676350 w 7676350"/>
              <a:gd name="connsiteY0" fmla="*/ 1685771 h 1801062"/>
              <a:gd name="connsiteX1" fmla="*/ 7315200 w 7676350"/>
              <a:gd name="connsiteY1" fmla="*/ 1601246 h 1801062"/>
              <a:gd name="connsiteX2" fmla="*/ 6946367 w 7676350"/>
              <a:gd name="connsiteY2" fmla="*/ 1616615 h 1801062"/>
              <a:gd name="connsiteX3" fmla="*/ 6485325 w 7676350"/>
              <a:gd name="connsiteY3" fmla="*/ 1585879 h 1801062"/>
              <a:gd name="connsiteX4" fmla="*/ 6362380 w 7676350"/>
              <a:gd name="connsiteY4" fmla="*/ 187385 h 1801062"/>
              <a:gd name="connsiteX5" fmla="*/ 6008915 w 7676350"/>
              <a:gd name="connsiteY5" fmla="*/ 110544 h 1801062"/>
              <a:gd name="connsiteX6" fmla="*/ 5025359 w 7676350"/>
              <a:gd name="connsiteY6" fmla="*/ 79808 h 1801062"/>
              <a:gd name="connsiteX7" fmla="*/ 4272323 w 7676350"/>
              <a:gd name="connsiteY7" fmla="*/ 125911 h 1801062"/>
              <a:gd name="connsiteX8" fmla="*/ 3818965 w 7676350"/>
              <a:gd name="connsiteY8" fmla="*/ 1608931 h 1801062"/>
              <a:gd name="connsiteX9" fmla="*/ 3327187 w 7676350"/>
              <a:gd name="connsiteY9" fmla="*/ 1785664 h 1801062"/>
              <a:gd name="connsiteX10" fmla="*/ 2697096 w 7676350"/>
              <a:gd name="connsiteY10" fmla="*/ 1639667 h 1801062"/>
              <a:gd name="connsiteX11" fmla="*/ 2535732 w 7676350"/>
              <a:gd name="connsiteY11" fmla="*/ 1655035 h 1801062"/>
              <a:gd name="connsiteX12" fmla="*/ 2289843 w 7676350"/>
              <a:gd name="connsiteY12" fmla="*/ 1670404 h 1801062"/>
              <a:gd name="connsiteX13" fmla="*/ 2074690 w 7676350"/>
              <a:gd name="connsiteY13" fmla="*/ 1639667 h 1801062"/>
              <a:gd name="connsiteX14" fmla="*/ 1798064 w 7676350"/>
              <a:gd name="connsiteY14" fmla="*/ 1662719 h 1801062"/>
              <a:gd name="connsiteX15" fmla="*/ 1513755 w 7676350"/>
              <a:gd name="connsiteY15" fmla="*/ 1655035 h 1801062"/>
              <a:gd name="connsiteX16" fmla="*/ 1237130 w 7676350"/>
              <a:gd name="connsiteY16" fmla="*/ 1670403 h 1801062"/>
              <a:gd name="connsiteX17" fmla="*/ 945137 w 7676350"/>
              <a:gd name="connsiteY17" fmla="*/ 1670403 h 1801062"/>
              <a:gd name="connsiteX18" fmla="*/ 583987 w 7676350"/>
              <a:gd name="connsiteY18" fmla="*/ 1708823 h 1801062"/>
              <a:gd name="connsiteX19" fmla="*/ 0 w 7676350"/>
              <a:gd name="connsiteY19" fmla="*/ 1770295 h 1801062"/>
              <a:gd name="connsiteX0" fmla="*/ 7676350 w 7676350"/>
              <a:gd name="connsiteY0" fmla="*/ 1701658 h 1816949"/>
              <a:gd name="connsiteX1" fmla="*/ 7315200 w 7676350"/>
              <a:gd name="connsiteY1" fmla="*/ 1617133 h 1816949"/>
              <a:gd name="connsiteX2" fmla="*/ 6946367 w 7676350"/>
              <a:gd name="connsiteY2" fmla="*/ 1632502 h 1816949"/>
              <a:gd name="connsiteX3" fmla="*/ 6485325 w 7676350"/>
              <a:gd name="connsiteY3" fmla="*/ 1601766 h 1816949"/>
              <a:gd name="connsiteX4" fmla="*/ 5809130 w 7676350"/>
              <a:gd name="connsiteY4" fmla="*/ 1678607 h 1816949"/>
              <a:gd name="connsiteX5" fmla="*/ 6008915 w 7676350"/>
              <a:gd name="connsiteY5" fmla="*/ 126431 h 1816949"/>
              <a:gd name="connsiteX6" fmla="*/ 5025359 w 7676350"/>
              <a:gd name="connsiteY6" fmla="*/ 95695 h 1816949"/>
              <a:gd name="connsiteX7" fmla="*/ 4272323 w 7676350"/>
              <a:gd name="connsiteY7" fmla="*/ 141798 h 1816949"/>
              <a:gd name="connsiteX8" fmla="*/ 3818965 w 7676350"/>
              <a:gd name="connsiteY8" fmla="*/ 1624818 h 1816949"/>
              <a:gd name="connsiteX9" fmla="*/ 3327187 w 7676350"/>
              <a:gd name="connsiteY9" fmla="*/ 1801551 h 1816949"/>
              <a:gd name="connsiteX10" fmla="*/ 2697096 w 7676350"/>
              <a:gd name="connsiteY10" fmla="*/ 1655554 h 1816949"/>
              <a:gd name="connsiteX11" fmla="*/ 2535732 w 7676350"/>
              <a:gd name="connsiteY11" fmla="*/ 1670922 h 1816949"/>
              <a:gd name="connsiteX12" fmla="*/ 2289843 w 7676350"/>
              <a:gd name="connsiteY12" fmla="*/ 1686291 h 1816949"/>
              <a:gd name="connsiteX13" fmla="*/ 2074690 w 7676350"/>
              <a:gd name="connsiteY13" fmla="*/ 1655554 h 1816949"/>
              <a:gd name="connsiteX14" fmla="*/ 1798064 w 7676350"/>
              <a:gd name="connsiteY14" fmla="*/ 1678606 h 1816949"/>
              <a:gd name="connsiteX15" fmla="*/ 1513755 w 7676350"/>
              <a:gd name="connsiteY15" fmla="*/ 1670922 h 1816949"/>
              <a:gd name="connsiteX16" fmla="*/ 1237130 w 7676350"/>
              <a:gd name="connsiteY16" fmla="*/ 1686290 h 1816949"/>
              <a:gd name="connsiteX17" fmla="*/ 945137 w 7676350"/>
              <a:gd name="connsiteY17" fmla="*/ 1686290 h 1816949"/>
              <a:gd name="connsiteX18" fmla="*/ 583987 w 7676350"/>
              <a:gd name="connsiteY18" fmla="*/ 1724710 h 1816949"/>
              <a:gd name="connsiteX19" fmla="*/ 0 w 7676350"/>
              <a:gd name="connsiteY19" fmla="*/ 1786182 h 1816949"/>
              <a:gd name="connsiteX0" fmla="*/ 7676350 w 7676350"/>
              <a:gd name="connsiteY0" fmla="*/ 1776646 h 1891937"/>
              <a:gd name="connsiteX1" fmla="*/ 7315200 w 7676350"/>
              <a:gd name="connsiteY1" fmla="*/ 1692121 h 1891937"/>
              <a:gd name="connsiteX2" fmla="*/ 6946367 w 7676350"/>
              <a:gd name="connsiteY2" fmla="*/ 1707490 h 1891937"/>
              <a:gd name="connsiteX3" fmla="*/ 6485325 w 7676350"/>
              <a:gd name="connsiteY3" fmla="*/ 1676754 h 1891937"/>
              <a:gd name="connsiteX4" fmla="*/ 5809130 w 7676350"/>
              <a:gd name="connsiteY4" fmla="*/ 1753595 h 1891937"/>
              <a:gd name="connsiteX5" fmla="*/ 5148303 w 7676350"/>
              <a:gd name="connsiteY5" fmla="*/ 1761278 h 1891937"/>
              <a:gd name="connsiteX6" fmla="*/ 5025359 w 7676350"/>
              <a:gd name="connsiteY6" fmla="*/ 170683 h 1891937"/>
              <a:gd name="connsiteX7" fmla="*/ 4272323 w 7676350"/>
              <a:gd name="connsiteY7" fmla="*/ 216786 h 1891937"/>
              <a:gd name="connsiteX8" fmla="*/ 3818965 w 7676350"/>
              <a:gd name="connsiteY8" fmla="*/ 1699806 h 1891937"/>
              <a:gd name="connsiteX9" fmla="*/ 3327187 w 7676350"/>
              <a:gd name="connsiteY9" fmla="*/ 1876539 h 1891937"/>
              <a:gd name="connsiteX10" fmla="*/ 2697096 w 7676350"/>
              <a:gd name="connsiteY10" fmla="*/ 1730542 h 1891937"/>
              <a:gd name="connsiteX11" fmla="*/ 2535732 w 7676350"/>
              <a:gd name="connsiteY11" fmla="*/ 1745910 h 1891937"/>
              <a:gd name="connsiteX12" fmla="*/ 2289843 w 7676350"/>
              <a:gd name="connsiteY12" fmla="*/ 1761279 h 1891937"/>
              <a:gd name="connsiteX13" fmla="*/ 2074690 w 7676350"/>
              <a:gd name="connsiteY13" fmla="*/ 1730542 h 1891937"/>
              <a:gd name="connsiteX14" fmla="*/ 1798064 w 7676350"/>
              <a:gd name="connsiteY14" fmla="*/ 1753594 h 1891937"/>
              <a:gd name="connsiteX15" fmla="*/ 1513755 w 7676350"/>
              <a:gd name="connsiteY15" fmla="*/ 1745910 h 1891937"/>
              <a:gd name="connsiteX16" fmla="*/ 1237130 w 7676350"/>
              <a:gd name="connsiteY16" fmla="*/ 1761278 h 1891937"/>
              <a:gd name="connsiteX17" fmla="*/ 945137 w 7676350"/>
              <a:gd name="connsiteY17" fmla="*/ 1761278 h 1891937"/>
              <a:gd name="connsiteX18" fmla="*/ 583987 w 7676350"/>
              <a:gd name="connsiteY18" fmla="*/ 1799698 h 1891937"/>
              <a:gd name="connsiteX19" fmla="*/ 0 w 7676350"/>
              <a:gd name="connsiteY19" fmla="*/ 1861170 h 1891937"/>
              <a:gd name="connsiteX0" fmla="*/ 7676350 w 7676350"/>
              <a:gd name="connsiteY0" fmla="*/ 1776646 h 1909253"/>
              <a:gd name="connsiteX1" fmla="*/ 7315200 w 7676350"/>
              <a:gd name="connsiteY1" fmla="*/ 1692121 h 1909253"/>
              <a:gd name="connsiteX2" fmla="*/ 6946367 w 7676350"/>
              <a:gd name="connsiteY2" fmla="*/ 1707490 h 1909253"/>
              <a:gd name="connsiteX3" fmla="*/ 6485325 w 7676350"/>
              <a:gd name="connsiteY3" fmla="*/ 1676754 h 1909253"/>
              <a:gd name="connsiteX4" fmla="*/ 5985863 w 7676350"/>
              <a:gd name="connsiteY4" fmla="*/ 1830435 h 1909253"/>
              <a:gd name="connsiteX5" fmla="*/ 5148303 w 7676350"/>
              <a:gd name="connsiteY5" fmla="*/ 1761278 h 1909253"/>
              <a:gd name="connsiteX6" fmla="*/ 5025359 w 7676350"/>
              <a:gd name="connsiteY6" fmla="*/ 170683 h 1909253"/>
              <a:gd name="connsiteX7" fmla="*/ 4272323 w 7676350"/>
              <a:gd name="connsiteY7" fmla="*/ 216786 h 1909253"/>
              <a:gd name="connsiteX8" fmla="*/ 3818965 w 7676350"/>
              <a:gd name="connsiteY8" fmla="*/ 1699806 h 1909253"/>
              <a:gd name="connsiteX9" fmla="*/ 3327187 w 7676350"/>
              <a:gd name="connsiteY9" fmla="*/ 1876539 h 1909253"/>
              <a:gd name="connsiteX10" fmla="*/ 2697096 w 7676350"/>
              <a:gd name="connsiteY10" fmla="*/ 1730542 h 1909253"/>
              <a:gd name="connsiteX11" fmla="*/ 2535732 w 7676350"/>
              <a:gd name="connsiteY11" fmla="*/ 1745910 h 1909253"/>
              <a:gd name="connsiteX12" fmla="*/ 2289843 w 7676350"/>
              <a:gd name="connsiteY12" fmla="*/ 1761279 h 1909253"/>
              <a:gd name="connsiteX13" fmla="*/ 2074690 w 7676350"/>
              <a:gd name="connsiteY13" fmla="*/ 1730542 h 1909253"/>
              <a:gd name="connsiteX14" fmla="*/ 1798064 w 7676350"/>
              <a:gd name="connsiteY14" fmla="*/ 1753594 h 1909253"/>
              <a:gd name="connsiteX15" fmla="*/ 1513755 w 7676350"/>
              <a:gd name="connsiteY15" fmla="*/ 1745910 h 1909253"/>
              <a:gd name="connsiteX16" fmla="*/ 1237130 w 7676350"/>
              <a:gd name="connsiteY16" fmla="*/ 1761278 h 1909253"/>
              <a:gd name="connsiteX17" fmla="*/ 945137 w 7676350"/>
              <a:gd name="connsiteY17" fmla="*/ 1761278 h 1909253"/>
              <a:gd name="connsiteX18" fmla="*/ 583987 w 7676350"/>
              <a:gd name="connsiteY18" fmla="*/ 1799698 h 1909253"/>
              <a:gd name="connsiteX19" fmla="*/ 0 w 7676350"/>
              <a:gd name="connsiteY19" fmla="*/ 1861170 h 1909253"/>
              <a:gd name="connsiteX0" fmla="*/ 7676350 w 7676350"/>
              <a:gd name="connsiteY0" fmla="*/ 1776646 h 1904754"/>
              <a:gd name="connsiteX1" fmla="*/ 7315200 w 7676350"/>
              <a:gd name="connsiteY1" fmla="*/ 1692121 h 1904754"/>
              <a:gd name="connsiteX2" fmla="*/ 6946367 w 7676350"/>
              <a:gd name="connsiteY2" fmla="*/ 1707490 h 1904754"/>
              <a:gd name="connsiteX3" fmla="*/ 6531429 w 7676350"/>
              <a:gd name="connsiteY3" fmla="*/ 1768962 h 1904754"/>
              <a:gd name="connsiteX4" fmla="*/ 5985863 w 7676350"/>
              <a:gd name="connsiteY4" fmla="*/ 1830435 h 1904754"/>
              <a:gd name="connsiteX5" fmla="*/ 5148303 w 7676350"/>
              <a:gd name="connsiteY5" fmla="*/ 1761278 h 1904754"/>
              <a:gd name="connsiteX6" fmla="*/ 5025359 w 7676350"/>
              <a:gd name="connsiteY6" fmla="*/ 170683 h 1904754"/>
              <a:gd name="connsiteX7" fmla="*/ 4272323 w 7676350"/>
              <a:gd name="connsiteY7" fmla="*/ 216786 h 1904754"/>
              <a:gd name="connsiteX8" fmla="*/ 3818965 w 7676350"/>
              <a:gd name="connsiteY8" fmla="*/ 1699806 h 1904754"/>
              <a:gd name="connsiteX9" fmla="*/ 3327187 w 7676350"/>
              <a:gd name="connsiteY9" fmla="*/ 1876539 h 1904754"/>
              <a:gd name="connsiteX10" fmla="*/ 2697096 w 7676350"/>
              <a:gd name="connsiteY10" fmla="*/ 1730542 h 1904754"/>
              <a:gd name="connsiteX11" fmla="*/ 2535732 w 7676350"/>
              <a:gd name="connsiteY11" fmla="*/ 1745910 h 1904754"/>
              <a:gd name="connsiteX12" fmla="*/ 2289843 w 7676350"/>
              <a:gd name="connsiteY12" fmla="*/ 1761279 h 1904754"/>
              <a:gd name="connsiteX13" fmla="*/ 2074690 w 7676350"/>
              <a:gd name="connsiteY13" fmla="*/ 1730542 h 1904754"/>
              <a:gd name="connsiteX14" fmla="*/ 1798064 w 7676350"/>
              <a:gd name="connsiteY14" fmla="*/ 1753594 h 1904754"/>
              <a:gd name="connsiteX15" fmla="*/ 1513755 w 7676350"/>
              <a:gd name="connsiteY15" fmla="*/ 1745910 h 1904754"/>
              <a:gd name="connsiteX16" fmla="*/ 1237130 w 7676350"/>
              <a:gd name="connsiteY16" fmla="*/ 1761278 h 1904754"/>
              <a:gd name="connsiteX17" fmla="*/ 945137 w 7676350"/>
              <a:gd name="connsiteY17" fmla="*/ 1761278 h 1904754"/>
              <a:gd name="connsiteX18" fmla="*/ 583987 w 7676350"/>
              <a:gd name="connsiteY18" fmla="*/ 1799698 h 1904754"/>
              <a:gd name="connsiteX19" fmla="*/ 0 w 7676350"/>
              <a:gd name="connsiteY19" fmla="*/ 1861170 h 1904754"/>
              <a:gd name="connsiteX0" fmla="*/ 7676350 w 7676350"/>
              <a:gd name="connsiteY0" fmla="*/ 1776646 h 2012718"/>
              <a:gd name="connsiteX1" fmla="*/ 7315200 w 7676350"/>
              <a:gd name="connsiteY1" fmla="*/ 1692121 h 2012718"/>
              <a:gd name="connsiteX2" fmla="*/ 6946367 w 7676350"/>
              <a:gd name="connsiteY2" fmla="*/ 1707490 h 2012718"/>
              <a:gd name="connsiteX3" fmla="*/ 6531429 w 7676350"/>
              <a:gd name="connsiteY3" fmla="*/ 1768962 h 2012718"/>
              <a:gd name="connsiteX4" fmla="*/ 5985863 w 7676350"/>
              <a:gd name="connsiteY4" fmla="*/ 1830435 h 2012718"/>
              <a:gd name="connsiteX5" fmla="*/ 5148303 w 7676350"/>
              <a:gd name="connsiteY5" fmla="*/ 1761278 h 2012718"/>
              <a:gd name="connsiteX6" fmla="*/ 5025359 w 7676350"/>
              <a:gd name="connsiteY6" fmla="*/ 170683 h 2012718"/>
              <a:gd name="connsiteX7" fmla="*/ 4272323 w 7676350"/>
              <a:gd name="connsiteY7" fmla="*/ 216786 h 2012718"/>
              <a:gd name="connsiteX8" fmla="*/ 3818965 w 7676350"/>
              <a:gd name="connsiteY8" fmla="*/ 1699806 h 2012718"/>
              <a:gd name="connsiteX9" fmla="*/ 3327187 w 7676350"/>
              <a:gd name="connsiteY9" fmla="*/ 1876539 h 2012718"/>
              <a:gd name="connsiteX10" fmla="*/ 2620256 w 7676350"/>
              <a:gd name="connsiteY10" fmla="*/ 78475 h 2012718"/>
              <a:gd name="connsiteX11" fmla="*/ 2535732 w 7676350"/>
              <a:gd name="connsiteY11" fmla="*/ 1745910 h 2012718"/>
              <a:gd name="connsiteX12" fmla="*/ 2289843 w 7676350"/>
              <a:gd name="connsiteY12" fmla="*/ 1761279 h 2012718"/>
              <a:gd name="connsiteX13" fmla="*/ 2074690 w 7676350"/>
              <a:gd name="connsiteY13" fmla="*/ 1730542 h 2012718"/>
              <a:gd name="connsiteX14" fmla="*/ 1798064 w 7676350"/>
              <a:gd name="connsiteY14" fmla="*/ 1753594 h 2012718"/>
              <a:gd name="connsiteX15" fmla="*/ 1513755 w 7676350"/>
              <a:gd name="connsiteY15" fmla="*/ 1745910 h 2012718"/>
              <a:gd name="connsiteX16" fmla="*/ 1237130 w 7676350"/>
              <a:gd name="connsiteY16" fmla="*/ 1761278 h 2012718"/>
              <a:gd name="connsiteX17" fmla="*/ 945137 w 7676350"/>
              <a:gd name="connsiteY17" fmla="*/ 1761278 h 2012718"/>
              <a:gd name="connsiteX18" fmla="*/ 583987 w 7676350"/>
              <a:gd name="connsiteY18" fmla="*/ 1799698 h 2012718"/>
              <a:gd name="connsiteX19" fmla="*/ 0 w 7676350"/>
              <a:gd name="connsiteY19" fmla="*/ 1861170 h 2012718"/>
              <a:gd name="connsiteX0" fmla="*/ 7676350 w 7676350"/>
              <a:gd name="connsiteY0" fmla="*/ 1831690 h 1959798"/>
              <a:gd name="connsiteX1" fmla="*/ 7315200 w 7676350"/>
              <a:gd name="connsiteY1" fmla="*/ 1747165 h 1959798"/>
              <a:gd name="connsiteX2" fmla="*/ 6946367 w 7676350"/>
              <a:gd name="connsiteY2" fmla="*/ 1762534 h 1959798"/>
              <a:gd name="connsiteX3" fmla="*/ 6531429 w 7676350"/>
              <a:gd name="connsiteY3" fmla="*/ 1824006 h 1959798"/>
              <a:gd name="connsiteX4" fmla="*/ 5985863 w 7676350"/>
              <a:gd name="connsiteY4" fmla="*/ 1885479 h 1959798"/>
              <a:gd name="connsiteX5" fmla="*/ 5148303 w 7676350"/>
              <a:gd name="connsiteY5" fmla="*/ 1816322 h 1959798"/>
              <a:gd name="connsiteX6" fmla="*/ 5025359 w 7676350"/>
              <a:gd name="connsiteY6" fmla="*/ 225727 h 1959798"/>
              <a:gd name="connsiteX7" fmla="*/ 4272323 w 7676350"/>
              <a:gd name="connsiteY7" fmla="*/ 271830 h 1959798"/>
              <a:gd name="connsiteX8" fmla="*/ 3818965 w 7676350"/>
              <a:gd name="connsiteY8" fmla="*/ 1754850 h 1959798"/>
              <a:gd name="connsiteX9" fmla="*/ 3296451 w 7676350"/>
              <a:gd name="connsiteY9" fmla="*/ 287199 h 1959798"/>
              <a:gd name="connsiteX10" fmla="*/ 2620256 w 7676350"/>
              <a:gd name="connsiteY10" fmla="*/ 133519 h 1959798"/>
              <a:gd name="connsiteX11" fmla="*/ 2535732 w 7676350"/>
              <a:gd name="connsiteY11" fmla="*/ 1800954 h 1959798"/>
              <a:gd name="connsiteX12" fmla="*/ 2289843 w 7676350"/>
              <a:gd name="connsiteY12" fmla="*/ 1816323 h 1959798"/>
              <a:gd name="connsiteX13" fmla="*/ 2074690 w 7676350"/>
              <a:gd name="connsiteY13" fmla="*/ 1785586 h 1959798"/>
              <a:gd name="connsiteX14" fmla="*/ 1798064 w 7676350"/>
              <a:gd name="connsiteY14" fmla="*/ 1808638 h 1959798"/>
              <a:gd name="connsiteX15" fmla="*/ 1513755 w 7676350"/>
              <a:gd name="connsiteY15" fmla="*/ 1800954 h 1959798"/>
              <a:gd name="connsiteX16" fmla="*/ 1237130 w 7676350"/>
              <a:gd name="connsiteY16" fmla="*/ 1816322 h 1959798"/>
              <a:gd name="connsiteX17" fmla="*/ 945137 w 7676350"/>
              <a:gd name="connsiteY17" fmla="*/ 1816322 h 1959798"/>
              <a:gd name="connsiteX18" fmla="*/ 583987 w 7676350"/>
              <a:gd name="connsiteY18" fmla="*/ 1854742 h 1959798"/>
              <a:gd name="connsiteX19" fmla="*/ 0 w 7676350"/>
              <a:gd name="connsiteY19" fmla="*/ 1916214 h 1959798"/>
              <a:gd name="connsiteX0" fmla="*/ 7676350 w 7676350"/>
              <a:gd name="connsiteY0" fmla="*/ 1782643 h 1910751"/>
              <a:gd name="connsiteX1" fmla="*/ 7315200 w 7676350"/>
              <a:gd name="connsiteY1" fmla="*/ 1698118 h 1910751"/>
              <a:gd name="connsiteX2" fmla="*/ 6946367 w 7676350"/>
              <a:gd name="connsiteY2" fmla="*/ 1713487 h 1910751"/>
              <a:gd name="connsiteX3" fmla="*/ 6531429 w 7676350"/>
              <a:gd name="connsiteY3" fmla="*/ 1774959 h 1910751"/>
              <a:gd name="connsiteX4" fmla="*/ 5985863 w 7676350"/>
              <a:gd name="connsiteY4" fmla="*/ 1836432 h 1910751"/>
              <a:gd name="connsiteX5" fmla="*/ 5148303 w 7676350"/>
              <a:gd name="connsiteY5" fmla="*/ 1767275 h 1910751"/>
              <a:gd name="connsiteX6" fmla="*/ 5025359 w 7676350"/>
              <a:gd name="connsiteY6" fmla="*/ 176680 h 1910751"/>
              <a:gd name="connsiteX7" fmla="*/ 4272323 w 7676350"/>
              <a:gd name="connsiteY7" fmla="*/ 222783 h 1910751"/>
              <a:gd name="connsiteX8" fmla="*/ 3788229 w 7676350"/>
              <a:gd name="connsiteY8" fmla="*/ 168996 h 1910751"/>
              <a:gd name="connsiteX9" fmla="*/ 3296451 w 7676350"/>
              <a:gd name="connsiteY9" fmla="*/ 238152 h 1910751"/>
              <a:gd name="connsiteX10" fmla="*/ 2620256 w 7676350"/>
              <a:gd name="connsiteY10" fmla="*/ 84472 h 1910751"/>
              <a:gd name="connsiteX11" fmla="*/ 2535732 w 7676350"/>
              <a:gd name="connsiteY11" fmla="*/ 1751907 h 1910751"/>
              <a:gd name="connsiteX12" fmla="*/ 2289843 w 7676350"/>
              <a:gd name="connsiteY12" fmla="*/ 1767276 h 1910751"/>
              <a:gd name="connsiteX13" fmla="*/ 2074690 w 7676350"/>
              <a:gd name="connsiteY13" fmla="*/ 1736539 h 1910751"/>
              <a:gd name="connsiteX14" fmla="*/ 1798064 w 7676350"/>
              <a:gd name="connsiteY14" fmla="*/ 1759591 h 1910751"/>
              <a:gd name="connsiteX15" fmla="*/ 1513755 w 7676350"/>
              <a:gd name="connsiteY15" fmla="*/ 1751907 h 1910751"/>
              <a:gd name="connsiteX16" fmla="*/ 1237130 w 7676350"/>
              <a:gd name="connsiteY16" fmla="*/ 1767275 h 1910751"/>
              <a:gd name="connsiteX17" fmla="*/ 945137 w 7676350"/>
              <a:gd name="connsiteY17" fmla="*/ 1767275 h 1910751"/>
              <a:gd name="connsiteX18" fmla="*/ 583987 w 7676350"/>
              <a:gd name="connsiteY18" fmla="*/ 1805695 h 1910751"/>
              <a:gd name="connsiteX19" fmla="*/ 0 w 7676350"/>
              <a:gd name="connsiteY19" fmla="*/ 1867167 h 1910751"/>
              <a:gd name="connsiteX0" fmla="*/ 7676350 w 7676350"/>
              <a:gd name="connsiteY0" fmla="*/ 1810085 h 1938193"/>
              <a:gd name="connsiteX1" fmla="*/ 7315200 w 7676350"/>
              <a:gd name="connsiteY1" fmla="*/ 1725560 h 1938193"/>
              <a:gd name="connsiteX2" fmla="*/ 6946367 w 7676350"/>
              <a:gd name="connsiteY2" fmla="*/ 1740929 h 1938193"/>
              <a:gd name="connsiteX3" fmla="*/ 6531429 w 7676350"/>
              <a:gd name="connsiteY3" fmla="*/ 1802401 h 1938193"/>
              <a:gd name="connsiteX4" fmla="*/ 5985863 w 7676350"/>
              <a:gd name="connsiteY4" fmla="*/ 1863874 h 1938193"/>
              <a:gd name="connsiteX5" fmla="*/ 5148303 w 7676350"/>
              <a:gd name="connsiteY5" fmla="*/ 1794717 h 1938193"/>
              <a:gd name="connsiteX6" fmla="*/ 5025359 w 7676350"/>
              <a:gd name="connsiteY6" fmla="*/ 204122 h 1938193"/>
              <a:gd name="connsiteX7" fmla="*/ 4272323 w 7676350"/>
              <a:gd name="connsiteY7" fmla="*/ 250225 h 1938193"/>
              <a:gd name="connsiteX8" fmla="*/ 3788229 w 7676350"/>
              <a:gd name="connsiteY8" fmla="*/ 196438 h 1938193"/>
              <a:gd name="connsiteX9" fmla="*/ 3273399 w 7676350"/>
              <a:gd name="connsiteY9" fmla="*/ 158018 h 1938193"/>
              <a:gd name="connsiteX10" fmla="*/ 2620256 w 7676350"/>
              <a:gd name="connsiteY10" fmla="*/ 111914 h 1938193"/>
              <a:gd name="connsiteX11" fmla="*/ 2535732 w 7676350"/>
              <a:gd name="connsiteY11" fmla="*/ 1779349 h 1938193"/>
              <a:gd name="connsiteX12" fmla="*/ 2289843 w 7676350"/>
              <a:gd name="connsiteY12" fmla="*/ 1794718 h 1938193"/>
              <a:gd name="connsiteX13" fmla="*/ 2074690 w 7676350"/>
              <a:gd name="connsiteY13" fmla="*/ 1763981 h 1938193"/>
              <a:gd name="connsiteX14" fmla="*/ 1798064 w 7676350"/>
              <a:gd name="connsiteY14" fmla="*/ 1787033 h 1938193"/>
              <a:gd name="connsiteX15" fmla="*/ 1513755 w 7676350"/>
              <a:gd name="connsiteY15" fmla="*/ 1779349 h 1938193"/>
              <a:gd name="connsiteX16" fmla="*/ 1237130 w 7676350"/>
              <a:gd name="connsiteY16" fmla="*/ 1794717 h 1938193"/>
              <a:gd name="connsiteX17" fmla="*/ 945137 w 7676350"/>
              <a:gd name="connsiteY17" fmla="*/ 1794717 h 1938193"/>
              <a:gd name="connsiteX18" fmla="*/ 583987 w 7676350"/>
              <a:gd name="connsiteY18" fmla="*/ 1833137 h 1938193"/>
              <a:gd name="connsiteX19" fmla="*/ 0 w 7676350"/>
              <a:gd name="connsiteY19" fmla="*/ 1894609 h 1938193"/>
              <a:gd name="connsiteX0" fmla="*/ 7676350 w 7676350"/>
              <a:gd name="connsiteY0" fmla="*/ 1775033 h 1903141"/>
              <a:gd name="connsiteX1" fmla="*/ 7315200 w 7676350"/>
              <a:gd name="connsiteY1" fmla="*/ 1690508 h 1903141"/>
              <a:gd name="connsiteX2" fmla="*/ 6946367 w 7676350"/>
              <a:gd name="connsiteY2" fmla="*/ 1705877 h 1903141"/>
              <a:gd name="connsiteX3" fmla="*/ 6531429 w 7676350"/>
              <a:gd name="connsiteY3" fmla="*/ 1767349 h 1903141"/>
              <a:gd name="connsiteX4" fmla="*/ 5985863 w 7676350"/>
              <a:gd name="connsiteY4" fmla="*/ 1828822 h 1903141"/>
              <a:gd name="connsiteX5" fmla="*/ 5148303 w 7676350"/>
              <a:gd name="connsiteY5" fmla="*/ 1759665 h 1903141"/>
              <a:gd name="connsiteX6" fmla="*/ 5025359 w 7676350"/>
              <a:gd name="connsiteY6" fmla="*/ 169070 h 1903141"/>
              <a:gd name="connsiteX7" fmla="*/ 4272323 w 7676350"/>
              <a:gd name="connsiteY7" fmla="*/ 215173 h 1903141"/>
              <a:gd name="connsiteX8" fmla="*/ 3788229 w 7676350"/>
              <a:gd name="connsiteY8" fmla="*/ 161386 h 1903141"/>
              <a:gd name="connsiteX9" fmla="*/ 3273399 w 7676350"/>
              <a:gd name="connsiteY9" fmla="*/ 122966 h 1903141"/>
              <a:gd name="connsiteX10" fmla="*/ 2620256 w 7676350"/>
              <a:gd name="connsiteY10" fmla="*/ 76862 h 1903141"/>
              <a:gd name="connsiteX11" fmla="*/ 2458891 w 7676350"/>
              <a:gd name="connsiteY11" fmla="*/ 1267887 h 1903141"/>
              <a:gd name="connsiteX12" fmla="*/ 2289843 w 7676350"/>
              <a:gd name="connsiteY12" fmla="*/ 1759666 h 1903141"/>
              <a:gd name="connsiteX13" fmla="*/ 2074690 w 7676350"/>
              <a:gd name="connsiteY13" fmla="*/ 1728929 h 1903141"/>
              <a:gd name="connsiteX14" fmla="*/ 1798064 w 7676350"/>
              <a:gd name="connsiteY14" fmla="*/ 1751981 h 1903141"/>
              <a:gd name="connsiteX15" fmla="*/ 1513755 w 7676350"/>
              <a:gd name="connsiteY15" fmla="*/ 1744297 h 1903141"/>
              <a:gd name="connsiteX16" fmla="*/ 1237130 w 7676350"/>
              <a:gd name="connsiteY16" fmla="*/ 1759665 h 1903141"/>
              <a:gd name="connsiteX17" fmla="*/ 945137 w 7676350"/>
              <a:gd name="connsiteY17" fmla="*/ 1759665 h 1903141"/>
              <a:gd name="connsiteX18" fmla="*/ 583987 w 7676350"/>
              <a:gd name="connsiteY18" fmla="*/ 1798085 h 1903141"/>
              <a:gd name="connsiteX19" fmla="*/ 0 w 7676350"/>
              <a:gd name="connsiteY19" fmla="*/ 1859557 h 1903141"/>
              <a:gd name="connsiteX0" fmla="*/ 7676350 w 7676350"/>
              <a:gd name="connsiteY0" fmla="*/ 1775033 h 1903141"/>
              <a:gd name="connsiteX1" fmla="*/ 7315200 w 7676350"/>
              <a:gd name="connsiteY1" fmla="*/ 1690508 h 1903141"/>
              <a:gd name="connsiteX2" fmla="*/ 6946367 w 7676350"/>
              <a:gd name="connsiteY2" fmla="*/ 1705877 h 1903141"/>
              <a:gd name="connsiteX3" fmla="*/ 6531429 w 7676350"/>
              <a:gd name="connsiteY3" fmla="*/ 1767349 h 1903141"/>
              <a:gd name="connsiteX4" fmla="*/ 5985863 w 7676350"/>
              <a:gd name="connsiteY4" fmla="*/ 1828822 h 1903141"/>
              <a:gd name="connsiteX5" fmla="*/ 5148303 w 7676350"/>
              <a:gd name="connsiteY5" fmla="*/ 1759665 h 1903141"/>
              <a:gd name="connsiteX6" fmla="*/ 5025359 w 7676350"/>
              <a:gd name="connsiteY6" fmla="*/ 169070 h 1903141"/>
              <a:gd name="connsiteX7" fmla="*/ 4034118 w 7676350"/>
              <a:gd name="connsiteY7" fmla="*/ 1882609 h 1903141"/>
              <a:gd name="connsiteX8" fmla="*/ 3788229 w 7676350"/>
              <a:gd name="connsiteY8" fmla="*/ 161386 h 1903141"/>
              <a:gd name="connsiteX9" fmla="*/ 3273399 w 7676350"/>
              <a:gd name="connsiteY9" fmla="*/ 122966 h 1903141"/>
              <a:gd name="connsiteX10" fmla="*/ 2620256 w 7676350"/>
              <a:gd name="connsiteY10" fmla="*/ 76862 h 1903141"/>
              <a:gd name="connsiteX11" fmla="*/ 2458891 w 7676350"/>
              <a:gd name="connsiteY11" fmla="*/ 1267887 h 1903141"/>
              <a:gd name="connsiteX12" fmla="*/ 2289843 w 7676350"/>
              <a:gd name="connsiteY12" fmla="*/ 1759666 h 1903141"/>
              <a:gd name="connsiteX13" fmla="*/ 2074690 w 7676350"/>
              <a:gd name="connsiteY13" fmla="*/ 1728929 h 1903141"/>
              <a:gd name="connsiteX14" fmla="*/ 1798064 w 7676350"/>
              <a:gd name="connsiteY14" fmla="*/ 1751981 h 1903141"/>
              <a:gd name="connsiteX15" fmla="*/ 1513755 w 7676350"/>
              <a:gd name="connsiteY15" fmla="*/ 1744297 h 1903141"/>
              <a:gd name="connsiteX16" fmla="*/ 1237130 w 7676350"/>
              <a:gd name="connsiteY16" fmla="*/ 1759665 h 1903141"/>
              <a:gd name="connsiteX17" fmla="*/ 945137 w 7676350"/>
              <a:gd name="connsiteY17" fmla="*/ 1759665 h 1903141"/>
              <a:gd name="connsiteX18" fmla="*/ 583987 w 7676350"/>
              <a:gd name="connsiteY18" fmla="*/ 1798085 h 1903141"/>
              <a:gd name="connsiteX19" fmla="*/ 0 w 7676350"/>
              <a:gd name="connsiteY19" fmla="*/ 1859557 h 1903141"/>
              <a:gd name="connsiteX0" fmla="*/ 7676350 w 7676350"/>
              <a:gd name="connsiteY0" fmla="*/ 1775033 h 1997450"/>
              <a:gd name="connsiteX1" fmla="*/ 7315200 w 7676350"/>
              <a:gd name="connsiteY1" fmla="*/ 1690508 h 1997450"/>
              <a:gd name="connsiteX2" fmla="*/ 6946367 w 7676350"/>
              <a:gd name="connsiteY2" fmla="*/ 1705877 h 1997450"/>
              <a:gd name="connsiteX3" fmla="*/ 6531429 w 7676350"/>
              <a:gd name="connsiteY3" fmla="*/ 1767349 h 1997450"/>
              <a:gd name="connsiteX4" fmla="*/ 5985863 w 7676350"/>
              <a:gd name="connsiteY4" fmla="*/ 1828822 h 1997450"/>
              <a:gd name="connsiteX5" fmla="*/ 5148303 w 7676350"/>
              <a:gd name="connsiteY5" fmla="*/ 1759665 h 1997450"/>
              <a:gd name="connsiteX6" fmla="*/ 4833259 w 7676350"/>
              <a:gd name="connsiteY6" fmla="*/ 1828821 h 1997450"/>
              <a:gd name="connsiteX7" fmla="*/ 4034118 w 7676350"/>
              <a:gd name="connsiteY7" fmla="*/ 1882609 h 1997450"/>
              <a:gd name="connsiteX8" fmla="*/ 3788229 w 7676350"/>
              <a:gd name="connsiteY8" fmla="*/ 161386 h 1997450"/>
              <a:gd name="connsiteX9" fmla="*/ 3273399 w 7676350"/>
              <a:gd name="connsiteY9" fmla="*/ 122966 h 1997450"/>
              <a:gd name="connsiteX10" fmla="*/ 2620256 w 7676350"/>
              <a:gd name="connsiteY10" fmla="*/ 76862 h 1997450"/>
              <a:gd name="connsiteX11" fmla="*/ 2458891 w 7676350"/>
              <a:gd name="connsiteY11" fmla="*/ 1267887 h 1997450"/>
              <a:gd name="connsiteX12" fmla="*/ 2289843 w 7676350"/>
              <a:gd name="connsiteY12" fmla="*/ 1759666 h 1997450"/>
              <a:gd name="connsiteX13" fmla="*/ 2074690 w 7676350"/>
              <a:gd name="connsiteY13" fmla="*/ 1728929 h 1997450"/>
              <a:gd name="connsiteX14" fmla="*/ 1798064 w 7676350"/>
              <a:gd name="connsiteY14" fmla="*/ 1751981 h 1997450"/>
              <a:gd name="connsiteX15" fmla="*/ 1513755 w 7676350"/>
              <a:gd name="connsiteY15" fmla="*/ 1744297 h 1997450"/>
              <a:gd name="connsiteX16" fmla="*/ 1237130 w 7676350"/>
              <a:gd name="connsiteY16" fmla="*/ 1759665 h 1997450"/>
              <a:gd name="connsiteX17" fmla="*/ 945137 w 7676350"/>
              <a:gd name="connsiteY17" fmla="*/ 1759665 h 1997450"/>
              <a:gd name="connsiteX18" fmla="*/ 583987 w 7676350"/>
              <a:gd name="connsiteY18" fmla="*/ 1798085 h 1997450"/>
              <a:gd name="connsiteX19" fmla="*/ 0 w 7676350"/>
              <a:gd name="connsiteY19" fmla="*/ 1859557 h 1997450"/>
              <a:gd name="connsiteX0" fmla="*/ 7676350 w 7676350"/>
              <a:gd name="connsiteY0" fmla="*/ 1775033 h 1994043"/>
              <a:gd name="connsiteX1" fmla="*/ 7315200 w 7676350"/>
              <a:gd name="connsiteY1" fmla="*/ 1690508 h 1994043"/>
              <a:gd name="connsiteX2" fmla="*/ 6946367 w 7676350"/>
              <a:gd name="connsiteY2" fmla="*/ 1705877 h 1994043"/>
              <a:gd name="connsiteX3" fmla="*/ 6531429 w 7676350"/>
              <a:gd name="connsiteY3" fmla="*/ 1767349 h 1994043"/>
              <a:gd name="connsiteX4" fmla="*/ 5985863 w 7676350"/>
              <a:gd name="connsiteY4" fmla="*/ 1828822 h 1994043"/>
              <a:gd name="connsiteX5" fmla="*/ 5325036 w 7676350"/>
              <a:gd name="connsiteY5" fmla="*/ 1867241 h 1994043"/>
              <a:gd name="connsiteX6" fmla="*/ 4833259 w 7676350"/>
              <a:gd name="connsiteY6" fmla="*/ 1828821 h 1994043"/>
              <a:gd name="connsiteX7" fmla="*/ 4034118 w 7676350"/>
              <a:gd name="connsiteY7" fmla="*/ 1882609 h 1994043"/>
              <a:gd name="connsiteX8" fmla="*/ 3788229 w 7676350"/>
              <a:gd name="connsiteY8" fmla="*/ 161386 h 1994043"/>
              <a:gd name="connsiteX9" fmla="*/ 3273399 w 7676350"/>
              <a:gd name="connsiteY9" fmla="*/ 122966 h 1994043"/>
              <a:gd name="connsiteX10" fmla="*/ 2620256 w 7676350"/>
              <a:gd name="connsiteY10" fmla="*/ 76862 h 1994043"/>
              <a:gd name="connsiteX11" fmla="*/ 2458891 w 7676350"/>
              <a:gd name="connsiteY11" fmla="*/ 1267887 h 1994043"/>
              <a:gd name="connsiteX12" fmla="*/ 2289843 w 7676350"/>
              <a:gd name="connsiteY12" fmla="*/ 1759666 h 1994043"/>
              <a:gd name="connsiteX13" fmla="*/ 2074690 w 7676350"/>
              <a:gd name="connsiteY13" fmla="*/ 1728929 h 1994043"/>
              <a:gd name="connsiteX14" fmla="*/ 1798064 w 7676350"/>
              <a:gd name="connsiteY14" fmla="*/ 1751981 h 1994043"/>
              <a:gd name="connsiteX15" fmla="*/ 1513755 w 7676350"/>
              <a:gd name="connsiteY15" fmla="*/ 1744297 h 1994043"/>
              <a:gd name="connsiteX16" fmla="*/ 1237130 w 7676350"/>
              <a:gd name="connsiteY16" fmla="*/ 1759665 h 1994043"/>
              <a:gd name="connsiteX17" fmla="*/ 945137 w 7676350"/>
              <a:gd name="connsiteY17" fmla="*/ 1759665 h 1994043"/>
              <a:gd name="connsiteX18" fmla="*/ 583987 w 7676350"/>
              <a:gd name="connsiteY18" fmla="*/ 1798085 h 1994043"/>
              <a:gd name="connsiteX19" fmla="*/ 0 w 7676350"/>
              <a:gd name="connsiteY19" fmla="*/ 1859557 h 1994043"/>
              <a:gd name="connsiteX0" fmla="*/ 7676350 w 7676350"/>
              <a:gd name="connsiteY0" fmla="*/ 1775033 h 2033432"/>
              <a:gd name="connsiteX1" fmla="*/ 7315200 w 7676350"/>
              <a:gd name="connsiteY1" fmla="*/ 1690508 h 2033432"/>
              <a:gd name="connsiteX2" fmla="*/ 6946367 w 7676350"/>
              <a:gd name="connsiteY2" fmla="*/ 1705877 h 2033432"/>
              <a:gd name="connsiteX3" fmla="*/ 6531429 w 7676350"/>
              <a:gd name="connsiteY3" fmla="*/ 1767349 h 2033432"/>
              <a:gd name="connsiteX4" fmla="*/ 5985863 w 7676350"/>
              <a:gd name="connsiteY4" fmla="*/ 1828822 h 2033432"/>
              <a:gd name="connsiteX5" fmla="*/ 5325036 w 7676350"/>
              <a:gd name="connsiteY5" fmla="*/ 1867241 h 2033432"/>
              <a:gd name="connsiteX6" fmla="*/ 4925467 w 7676350"/>
              <a:gd name="connsiteY6" fmla="*/ 1944082 h 2033432"/>
              <a:gd name="connsiteX7" fmla="*/ 4034118 w 7676350"/>
              <a:gd name="connsiteY7" fmla="*/ 1882609 h 2033432"/>
              <a:gd name="connsiteX8" fmla="*/ 3788229 w 7676350"/>
              <a:gd name="connsiteY8" fmla="*/ 161386 h 2033432"/>
              <a:gd name="connsiteX9" fmla="*/ 3273399 w 7676350"/>
              <a:gd name="connsiteY9" fmla="*/ 122966 h 2033432"/>
              <a:gd name="connsiteX10" fmla="*/ 2620256 w 7676350"/>
              <a:gd name="connsiteY10" fmla="*/ 76862 h 2033432"/>
              <a:gd name="connsiteX11" fmla="*/ 2458891 w 7676350"/>
              <a:gd name="connsiteY11" fmla="*/ 1267887 h 2033432"/>
              <a:gd name="connsiteX12" fmla="*/ 2289843 w 7676350"/>
              <a:gd name="connsiteY12" fmla="*/ 1759666 h 2033432"/>
              <a:gd name="connsiteX13" fmla="*/ 2074690 w 7676350"/>
              <a:gd name="connsiteY13" fmla="*/ 1728929 h 2033432"/>
              <a:gd name="connsiteX14" fmla="*/ 1798064 w 7676350"/>
              <a:gd name="connsiteY14" fmla="*/ 1751981 h 2033432"/>
              <a:gd name="connsiteX15" fmla="*/ 1513755 w 7676350"/>
              <a:gd name="connsiteY15" fmla="*/ 1744297 h 2033432"/>
              <a:gd name="connsiteX16" fmla="*/ 1237130 w 7676350"/>
              <a:gd name="connsiteY16" fmla="*/ 1759665 h 2033432"/>
              <a:gd name="connsiteX17" fmla="*/ 945137 w 7676350"/>
              <a:gd name="connsiteY17" fmla="*/ 1759665 h 2033432"/>
              <a:gd name="connsiteX18" fmla="*/ 583987 w 7676350"/>
              <a:gd name="connsiteY18" fmla="*/ 1798085 h 2033432"/>
              <a:gd name="connsiteX19" fmla="*/ 0 w 7676350"/>
              <a:gd name="connsiteY19" fmla="*/ 1859557 h 2033432"/>
              <a:gd name="connsiteX0" fmla="*/ 7676350 w 7676350"/>
              <a:gd name="connsiteY0" fmla="*/ 1775033 h 2016004"/>
              <a:gd name="connsiteX1" fmla="*/ 7315200 w 7676350"/>
              <a:gd name="connsiteY1" fmla="*/ 1690508 h 2016004"/>
              <a:gd name="connsiteX2" fmla="*/ 6946367 w 7676350"/>
              <a:gd name="connsiteY2" fmla="*/ 1705877 h 2016004"/>
              <a:gd name="connsiteX3" fmla="*/ 6531429 w 7676350"/>
              <a:gd name="connsiteY3" fmla="*/ 1767349 h 2016004"/>
              <a:gd name="connsiteX4" fmla="*/ 5985863 w 7676350"/>
              <a:gd name="connsiteY4" fmla="*/ 1828822 h 2016004"/>
              <a:gd name="connsiteX5" fmla="*/ 5325036 w 7676350"/>
              <a:gd name="connsiteY5" fmla="*/ 1867241 h 2016004"/>
              <a:gd name="connsiteX6" fmla="*/ 4925467 w 7676350"/>
              <a:gd name="connsiteY6" fmla="*/ 1944082 h 2016004"/>
              <a:gd name="connsiteX7" fmla="*/ 3906230 w 7676350"/>
              <a:gd name="connsiteY7" fmla="*/ 718827 h 2016004"/>
              <a:gd name="connsiteX8" fmla="*/ 3788229 w 7676350"/>
              <a:gd name="connsiteY8" fmla="*/ 161386 h 2016004"/>
              <a:gd name="connsiteX9" fmla="*/ 3273399 w 7676350"/>
              <a:gd name="connsiteY9" fmla="*/ 122966 h 2016004"/>
              <a:gd name="connsiteX10" fmla="*/ 2620256 w 7676350"/>
              <a:gd name="connsiteY10" fmla="*/ 76862 h 2016004"/>
              <a:gd name="connsiteX11" fmla="*/ 2458891 w 7676350"/>
              <a:gd name="connsiteY11" fmla="*/ 1267887 h 2016004"/>
              <a:gd name="connsiteX12" fmla="*/ 2289843 w 7676350"/>
              <a:gd name="connsiteY12" fmla="*/ 1759666 h 2016004"/>
              <a:gd name="connsiteX13" fmla="*/ 2074690 w 7676350"/>
              <a:gd name="connsiteY13" fmla="*/ 1728929 h 2016004"/>
              <a:gd name="connsiteX14" fmla="*/ 1798064 w 7676350"/>
              <a:gd name="connsiteY14" fmla="*/ 1751981 h 2016004"/>
              <a:gd name="connsiteX15" fmla="*/ 1513755 w 7676350"/>
              <a:gd name="connsiteY15" fmla="*/ 1744297 h 2016004"/>
              <a:gd name="connsiteX16" fmla="*/ 1237130 w 7676350"/>
              <a:gd name="connsiteY16" fmla="*/ 1759665 h 2016004"/>
              <a:gd name="connsiteX17" fmla="*/ 945137 w 7676350"/>
              <a:gd name="connsiteY17" fmla="*/ 1759665 h 2016004"/>
              <a:gd name="connsiteX18" fmla="*/ 583987 w 7676350"/>
              <a:gd name="connsiteY18" fmla="*/ 1798085 h 2016004"/>
              <a:gd name="connsiteX19" fmla="*/ 0 w 7676350"/>
              <a:gd name="connsiteY19" fmla="*/ 1859557 h 2016004"/>
              <a:gd name="connsiteX0" fmla="*/ 7676350 w 7676350"/>
              <a:gd name="connsiteY0" fmla="*/ 1775033 h 1940106"/>
              <a:gd name="connsiteX1" fmla="*/ 7315200 w 7676350"/>
              <a:gd name="connsiteY1" fmla="*/ 1690508 h 1940106"/>
              <a:gd name="connsiteX2" fmla="*/ 6946367 w 7676350"/>
              <a:gd name="connsiteY2" fmla="*/ 1705877 h 1940106"/>
              <a:gd name="connsiteX3" fmla="*/ 6531429 w 7676350"/>
              <a:gd name="connsiteY3" fmla="*/ 1767349 h 1940106"/>
              <a:gd name="connsiteX4" fmla="*/ 5985863 w 7676350"/>
              <a:gd name="connsiteY4" fmla="*/ 1828822 h 1940106"/>
              <a:gd name="connsiteX5" fmla="*/ 5325036 w 7676350"/>
              <a:gd name="connsiteY5" fmla="*/ 1867241 h 1940106"/>
              <a:gd name="connsiteX6" fmla="*/ 4720846 w 7676350"/>
              <a:gd name="connsiteY6" fmla="*/ 767511 h 1940106"/>
              <a:gd name="connsiteX7" fmla="*/ 3906230 w 7676350"/>
              <a:gd name="connsiteY7" fmla="*/ 718827 h 1940106"/>
              <a:gd name="connsiteX8" fmla="*/ 3788229 w 7676350"/>
              <a:gd name="connsiteY8" fmla="*/ 161386 h 1940106"/>
              <a:gd name="connsiteX9" fmla="*/ 3273399 w 7676350"/>
              <a:gd name="connsiteY9" fmla="*/ 122966 h 1940106"/>
              <a:gd name="connsiteX10" fmla="*/ 2620256 w 7676350"/>
              <a:gd name="connsiteY10" fmla="*/ 76862 h 1940106"/>
              <a:gd name="connsiteX11" fmla="*/ 2458891 w 7676350"/>
              <a:gd name="connsiteY11" fmla="*/ 1267887 h 1940106"/>
              <a:gd name="connsiteX12" fmla="*/ 2289843 w 7676350"/>
              <a:gd name="connsiteY12" fmla="*/ 1759666 h 1940106"/>
              <a:gd name="connsiteX13" fmla="*/ 2074690 w 7676350"/>
              <a:gd name="connsiteY13" fmla="*/ 1728929 h 1940106"/>
              <a:gd name="connsiteX14" fmla="*/ 1798064 w 7676350"/>
              <a:gd name="connsiteY14" fmla="*/ 1751981 h 1940106"/>
              <a:gd name="connsiteX15" fmla="*/ 1513755 w 7676350"/>
              <a:gd name="connsiteY15" fmla="*/ 1744297 h 1940106"/>
              <a:gd name="connsiteX16" fmla="*/ 1237130 w 7676350"/>
              <a:gd name="connsiteY16" fmla="*/ 1759665 h 1940106"/>
              <a:gd name="connsiteX17" fmla="*/ 945137 w 7676350"/>
              <a:gd name="connsiteY17" fmla="*/ 1759665 h 1940106"/>
              <a:gd name="connsiteX18" fmla="*/ 583987 w 7676350"/>
              <a:gd name="connsiteY18" fmla="*/ 1798085 h 1940106"/>
              <a:gd name="connsiteX19" fmla="*/ 0 w 7676350"/>
              <a:gd name="connsiteY19" fmla="*/ 1859557 h 1940106"/>
              <a:gd name="connsiteX0" fmla="*/ 7676350 w 7676350"/>
              <a:gd name="connsiteY0" fmla="*/ 1775033 h 1891713"/>
              <a:gd name="connsiteX1" fmla="*/ 7315200 w 7676350"/>
              <a:gd name="connsiteY1" fmla="*/ 1690508 h 1891713"/>
              <a:gd name="connsiteX2" fmla="*/ 6946367 w 7676350"/>
              <a:gd name="connsiteY2" fmla="*/ 1705877 h 1891713"/>
              <a:gd name="connsiteX3" fmla="*/ 6531429 w 7676350"/>
              <a:gd name="connsiteY3" fmla="*/ 1767349 h 1891713"/>
              <a:gd name="connsiteX4" fmla="*/ 5985863 w 7676350"/>
              <a:gd name="connsiteY4" fmla="*/ 1828822 h 1891713"/>
              <a:gd name="connsiteX5" fmla="*/ 5350614 w 7676350"/>
              <a:gd name="connsiteY5" fmla="*/ 786587 h 1891713"/>
              <a:gd name="connsiteX6" fmla="*/ 4720846 w 7676350"/>
              <a:gd name="connsiteY6" fmla="*/ 767511 h 1891713"/>
              <a:gd name="connsiteX7" fmla="*/ 3906230 w 7676350"/>
              <a:gd name="connsiteY7" fmla="*/ 718827 h 1891713"/>
              <a:gd name="connsiteX8" fmla="*/ 3788229 w 7676350"/>
              <a:gd name="connsiteY8" fmla="*/ 161386 h 1891713"/>
              <a:gd name="connsiteX9" fmla="*/ 3273399 w 7676350"/>
              <a:gd name="connsiteY9" fmla="*/ 122966 h 1891713"/>
              <a:gd name="connsiteX10" fmla="*/ 2620256 w 7676350"/>
              <a:gd name="connsiteY10" fmla="*/ 76862 h 1891713"/>
              <a:gd name="connsiteX11" fmla="*/ 2458891 w 7676350"/>
              <a:gd name="connsiteY11" fmla="*/ 1267887 h 1891713"/>
              <a:gd name="connsiteX12" fmla="*/ 2289843 w 7676350"/>
              <a:gd name="connsiteY12" fmla="*/ 1759666 h 1891713"/>
              <a:gd name="connsiteX13" fmla="*/ 2074690 w 7676350"/>
              <a:gd name="connsiteY13" fmla="*/ 1728929 h 1891713"/>
              <a:gd name="connsiteX14" fmla="*/ 1798064 w 7676350"/>
              <a:gd name="connsiteY14" fmla="*/ 1751981 h 1891713"/>
              <a:gd name="connsiteX15" fmla="*/ 1513755 w 7676350"/>
              <a:gd name="connsiteY15" fmla="*/ 1744297 h 1891713"/>
              <a:gd name="connsiteX16" fmla="*/ 1237130 w 7676350"/>
              <a:gd name="connsiteY16" fmla="*/ 1759665 h 1891713"/>
              <a:gd name="connsiteX17" fmla="*/ 945137 w 7676350"/>
              <a:gd name="connsiteY17" fmla="*/ 1759665 h 1891713"/>
              <a:gd name="connsiteX18" fmla="*/ 583987 w 7676350"/>
              <a:gd name="connsiteY18" fmla="*/ 1798085 h 1891713"/>
              <a:gd name="connsiteX19" fmla="*/ 0 w 7676350"/>
              <a:gd name="connsiteY19" fmla="*/ 1859557 h 1891713"/>
              <a:gd name="connsiteX0" fmla="*/ 7676350 w 7676350"/>
              <a:gd name="connsiteY0" fmla="*/ 1775033 h 1859557"/>
              <a:gd name="connsiteX1" fmla="*/ 7315200 w 7676350"/>
              <a:gd name="connsiteY1" fmla="*/ 1690508 h 1859557"/>
              <a:gd name="connsiteX2" fmla="*/ 6946367 w 7676350"/>
              <a:gd name="connsiteY2" fmla="*/ 1705877 h 1859557"/>
              <a:gd name="connsiteX3" fmla="*/ 6531429 w 7676350"/>
              <a:gd name="connsiteY3" fmla="*/ 1767349 h 1859557"/>
              <a:gd name="connsiteX4" fmla="*/ 6017835 w 7676350"/>
              <a:gd name="connsiteY4" fmla="*/ 805717 h 1859557"/>
              <a:gd name="connsiteX5" fmla="*/ 5350614 w 7676350"/>
              <a:gd name="connsiteY5" fmla="*/ 786587 h 1859557"/>
              <a:gd name="connsiteX6" fmla="*/ 4720846 w 7676350"/>
              <a:gd name="connsiteY6" fmla="*/ 767511 h 1859557"/>
              <a:gd name="connsiteX7" fmla="*/ 3906230 w 7676350"/>
              <a:gd name="connsiteY7" fmla="*/ 718827 h 1859557"/>
              <a:gd name="connsiteX8" fmla="*/ 3788229 w 7676350"/>
              <a:gd name="connsiteY8" fmla="*/ 161386 h 1859557"/>
              <a:gd name="connsiteX9" fmla="*/ 3273399 w 7676350"/>
              <a:gd name="connsiteY9" fmla="*/ 122966 h 1859557"/>
              <a:gd name="connsiteX10" fmla="*/ 2620256 w 7676350"/>
              <a:gd name="connsiteY10" fmla="*/ 76862 h 1859557"/>
              <a:gd name="connsiteX11" fmla="*/ 2458891 w 7676350"/>
              <a:gd name="connsiteY11" fmla="*/ 1267887 h 1859557"/>
              <a:gd name="connsiteX12" fmla="*/ 2289843 w 7676350"/>
              <a:gd name="connsiteY12" fmla="*/ 1759666 h 1859557"/>
              <a:gd name="connsiteX13" fmla="*/ 2074690 w 7676350"/>
              <a:gd name="connsiteY13" fmla="*/ 1728929 h 1859557"/>
              <a:gd name="connsiteX14" fmla="*/ 1798064 w 7676350"/>
              <a:gd name="connsiteY14" fmla="*/ 1751981 h 1859557"/>
              <a:gd name="connsiteX15" fmla="*/ 1513755 w 7676350"/>
              <a:gd name="connsiteY15" fmla="*/ 1744297 h 1859557"/>
              <a:gd name="connsiteX16" fmla="*/ 1237130 w 7676350"/>
              <a:gd name="connsiteY16" fmla="*/ 1759665 h 1859557"/>
              <a:gd name="connsiteX17" fmla="*/ 945137 w 7676350"/>
              <a:gd name="connsiteY17" fmla="*/ 1759665 h 1859557"/>
              <a:gd name="connsiteX18" fmla="*/ 583987 w 7676350"/>
              <a:gd name="connsiteY18" fmla="*/ 1798085 h 1859557"/>
              <a:gd name="connsiteX19" fmla="*/ 0 w 7676350"/>
              <a:gd name="connsiteY19" fmla="*/ 1859557 h 1859557"/>
              <a:gd name="connsiteX0" fmla="*/ 7676350 w 7676350"/>
              <a:gd name="connsiteY0" fmla="*/ 1775033 h 1859557"/>
              <a:gd name="connsiteX1" fmla="*/ 7315200 w 7676350"/>
              <a:gd name="connsiteY1" fmla="*/ 1690508 h 1859557"/>
              <a:gd name="connsiteX2" fmla="*/ 6946367 w 7676350"/>
              <a:gd name="connsiteY2" fmla="*/ 1705877 h 1859557"/>
              <a:gd name="connsiteX3" fmla="*/ 6557007 w 7676350"/>
              <a:gd name="connsiteY3" fmla="*/ 744244 h 1859557"/>
              <a:gd name="connsiteX4" fmla="*/ 6017835 w 7676350"/>
              <a:gd name="connsiteY4" fmla="*/ 805717 h 1859557"/>
              <a:gd name="connsiteX5" fmla="*/ 5350614 w 7676350"/>
              <a:gd name="connsiteY5" fmla="*/ 786587 h 1859557"/>
              <a:gd name="connsiteX6" fmla="*/ 4720846 w 7676350"/>
              <a:gd name="connsiteY6" fmla="*/ 767511 h 1859557"/>
              <a:gd name="connsiteX7" fmla="*/ 3906230 w 7676350"/>
              <a:gd name="connsiteY7" fmla="*/ 718827 h 1859557"/>
              <a:gd name="connsiteX8" fmla="*/ 3788229 w 7676350"/>
              <a:gd name="connsiteY8" fmla="*/ 161386 h 1859557"/>
              <a:gd name="connsiteX9" fmla="*/ 3273399 w 7676350"/>
              <a:gd name="connsiteY9" fmla="*/ 122966 h 1859557"/>
              <a:gd name="connsiteX10" fmla="*/ 2620256 w 7676350"/>
              <a:gd name="connsiteY10" fmla="*/ 76862 h 1859557"/>
              <a:gd name="connsiteX11" fmla="*/ 2458891 w 7676350"/>
              <a:gd name="connsiteY11" fmla="*/ 1267887 h 1859557"/>
              <a:gd name="connsiteX12" fmla="*/ 2289843 w 7676350"/>
              <a:gd name="connsiteY12" fmla="*/ 1759666 h 1859557"/>
              <a:gd name="connsiteX13" fmla="*/ 2074690 w 7676350"/>
              <a:gd name="connsiteY13" fmla="*/ 1728929 h 1859557"/>
              <a:gd name="connsiteX14" fmla="*/ 1798064 w 7676350"/>
              <a:gd name="connsiteY14" fmla="*/ 1751981 h 1859557"/>
              <a:gd name="connsiteX15" fmla="*/ 1513755 w 7676350"/>
              <a:gd name="connsiteY15" fmla="*/ 1744297 h 1859557"/>
              <a:gd name="connsiteX16" fmla="*/ 1237130 w 7676350"/>
              <a:gd name="connsiteY16" fmla="*/ 1759665 h 1859557"/>
              <a:gd name="connsiteX17" fmla="*/ 945137 w 7676350"/>
              <a:gd name="connsiteY17" fmla="*/ 1759665 h 1859557"/>
              <a:gd name="connsiteX18" fmla="*/ 583987 w 7676350"/>
              <a:gd name="connsiteY18" fmla="*/ 1798085 h 1859557"/>
              <a:gd name="connsiteX19" fmla="*/ 0 w 7676350"/>
              <a:gd name="connsiteY19" fmla="*/ 1859557 h 1859557"/>
              <a:gd name="connsiteX0" fmla="*/ 7676350 w 7676350"/>
              <a:gd name="connsiteY0" fmla="*/ 1775033 h 1859557"/>
              <a:gd name="connsiteX1" fmla="*/ 7315200 w 7676350"/>
              <a:gd name="connsiteY1" fmla="*/ 1690508 h 1859557"/>
              <a:gd name="connsiteX2" fmla="*/ 6939972 w 7676350"/>
              <a:gd name="connsiteY2" fmla="*/ 817055 h 1859557"/>
              <a:gd name="connsiteX3" fmla="*/ 6557007 w 7676350"/>
              <a:gd name="connsiteY3" fmla="*/ 744244 h 1859557"/>
              <a:gd name="connsiteX4" fmla="*/ 6017835 w 7676350"/>
              <a:gd name="connsiteY4" fmla="*/ 805717 h 1859557"/>
              <a:gd name="connsiteX5" fmla="*/ 5350614 w 7676350"/>
              <a:gd name="connsiteY5" fmla="*/ 786587 h 1859557"/>
              <a:gd name="connsiteX6" fmla="*/ 4720846 w 7676350"/>
              <a:gd name="connsiteY6" fmla="*/ 767511 h 1859557"/>
              <a:gd name="connsiteX7" fmla="*/ 3906230 w 7676350"/>
              <a:gd name="connsiteY7" fmla="*/ 718827 h 1859557"/>
              <a:gd name="connsiteX8" fmla="*/ 3788229 w 7676350"/>
              <a:gd name="connsiteY8" fmla="*/ 161386 h 1859557"/>
              <a:gd name="connsiteX9" fmla="*/ 3273399 w 7676350"/>
              <a:gd name="connsiteY9" fmla="*/ 122966 h 1859557"/>
              <a:gd name="connsiteX10" fmla="*/ 2620256 w 7676350"/>
              <a:gd name="connsiteY10" fmla="*/ 76862 h 1859557"/>
              <a:gd name="connsiteX11" fmla="*/ 2458891 w 7676350"/>
              <a:gd name="connsiteY11" fmla="*/ 1267887 h 1859557"/>
              <a:gd name="connsiteX12" fmla="*/ 2289843 w 7676350"/>
              <a:gd name="connsiteY12" fmla="*/ 1759666 h 1859557"/>
              <a:gd name="connsiteX13" fmla="*/ 2074690 w 7676350"/>
              <a:gd name="connsiteY13" fmla="*/ 1728929 h 1859557"/>
              <a:gd name="connsiteX14" fmla="*/ 1798064 w 7676350"/>
              <a:gd name="connsiteY14" fmla="*/ 1751981 h 1859557"/>
              <a:gd name="connsiteX15" fmla="*/ 1513755 w 7676350"/>
              <a:gd name="connsiteY15" fmla="*/ 1744297 h 1859557"/>
              <a:gd name="connsiteX16" fmla="*/ 1237130 w 7676350"/>
              <a:gd name="connsiteY16" fmla="*/ 1759665 h 1859557"/>
              <a:gd name="connsiteX17" fmla="*/ 945137 w 7676350"/>
              <a:gd name="connsiteY17" fmla="*/ 1759665 h 1859557"/>
              <a:gd name="connsiteX18" fmla="*/ 583987 w 7676350"/>
              <a:gd name="connsiteY18" fmla="*/ 1798085 h 1859557"/>
              <a:gd name="connsiteX19" fmla="*/ 0 w 7676350"/>
              <a:gd name="connsiteY19" fmla="*/ 1859557 h 1859557"/>
              <a:gd name="connsiteX0" fmla="*/ 7676350 w 7676350"/>
              <a:gd name="connsiteY0" fmla="*/ 1775033 h 1859557"/>
              <a:gd name="connsiteX1" fmla="*/ 7264045 w 7676350"/>
              <a:gd name="connsiteY1" fmla="*/ 782503 h 1859557"/>
              <a:gd name="connsiteX2" fmla="*/ 6939972 w 7676350"/>
              <a:gd name="connsiteY2" fmla="*/ 817055 h 1859557"/>
              <a:gd name="connsiteX3" fmla="*/ 6557007 w 7676350"/>
              <a:gd name="connsiteY3" fmla="*/ 744244 h 1859557"/>
              <a:gd name="connsiteX4" fmla="*/ 6017835 w 7676350"/>
              <a:gd name="connsiteY4" fmla="*/ 805717 h 1859557"/>
              <a:gd name="connsiteX5" fmla="*/ 5350614 w 7676350"/>
              <a:gd name="connsiteY5" fmla="*/ 786587 h 1859557"/>
              <a:gd name="connsiteX6" fmla="*/ 4720846 w 7676350"/>
              <a:gd name="connsiteY6" fmla="*/ 767511 h 1859557"/>
              <a:gd name="connsiteX7" fmla="*/ 3906230 w 7676350"/>
              <a:gd name="connsiteY7" fmla="*/ 718827 h 1859557"/>
              <a:gd name="connsiteX8" fmla="*/ 3788229 w 7676350"/>
              <a:gd name="connsiteY8" fmla="*/ 161386 h 1859557"/>
              <a:gd name="connsiteX9" fmla="*/ 3273399 w 7676350"/>
              <a:gd name="connsiteY9" fmla="*/ 122966 h 1859557"/>
              <a:gd name="connsiteX10" fmla="*/ 2620256 w 7676350"/>
              <a:gd name="connsiteY10" fmla="*/ 76862 h 1859557"/>
              <a:gd name="connsiteX11" fmla="*/ 2458891 w 7676350"/>
              <a:gd name="connsiteY11" fmla="*/ 1267887 h 1859557"/>
              <a:gd name="connsiteX12" fmla="*/ 2289843 w 7676350"/>
              <a:gd name="connsiteY12" fmla="*/ 1759666 h 1859557"/>
              <a:gd name="connsiteX13" fmla="*/ 2074690 w 7676350"/>
              <a:gd name="connsiteY13" fmla="*/ 1728929 h 1859557"/>
              <a:gd name="connsiteX14" fmla="*/ 1798064 w 7676350"/>
              <a:gd name="connsiteY14" fmla="*/ 1751981 h 1859557"/>
              <a:gd name="connsiteX15" fmla="*/ 1513755 w 7676350"/>
              <a:gd name="connsiteY15" fmla="*/ 1744297 h 1859557"/>
              <a:gd name="connsiteX16" fmla="*/ 1237130 w 7676350"/>
              <a:gd name="connsiteY16" fmla="*/ 1759665 h 1859557"/>
              <a:gd name="connsiteX17" fmla="*/ 945137 w 7676350"/>
              <a:gd name="connsiteY17" fmla="*/ 1759665 h 1859557"/>
              <a:gd name="connsiteX18" fmla="*/ 583987 w 7676350"/>
              <a:gd name="connsiteY18" fmla="*/ 1798085 h 1859557"/>
              <a:gd name="connsiteX19" fmla="*/ 0 w 7676350"/>
              <a:gd name="connsiteY19" fmla="*/ 1859557 h 1859557"/>
              <a:gd name="connsiteX0" fmla="*/ 7727505 w 7727505"/>
              <a:gd name="connsiteY0" fmla="*/ 803083 h 1859557"/>
              <a:gd name="connsiteX1" fmla="*/ 7264045 w 7727505"/>
              <a:gd name="connsiteY1" fmla="*/ 782503 h 1859557"/>
              <a:gd name="connsiteX2" fmla="*/ 6939972 w 7727505"/>
              <a:gd name="connsiteY2" fmla="*/ 817055 h 1859557"/>
              <a:gd name="connsiteX3" fmla="*/ 6557007 w 7727505"/>
              <a:gd name="connsiteY3" fmla="*/ 744244 h 1859557"/>
              <a:gd name="connsiteX4" fmla="*/ 6017835 w 7727505"/>
              <a:gd name="connsiteY4" fmla="*/ 805717 h 1859557"/>
              <a:gd name="connsiteX5" fmla="*/ 5350614 w 7727505"/>
              <a:gd name="connsiteY5" fmla="*/ 786587 h 1859557"/>
              <a:gd name="connsiteX6" fmla="*/ 4720846 w 7727505"/>
              <a:gd name="connsiteY6" fmla="*/ 767511 h 1859557"/>
              <a:gd name="connsiteX7" fmla="*/ 3906230 w 7727505"/>
              <a:gd name="connsiteY7" fmla="*/ 718827 h 1859557"/>
              <a:gd name="connsiteX8" fmla="*/ 3788229 w 7727505"/>
              <a:gd name="connsiteY8" fmla="*/ 161386 h 1859557"/>
              <a:gd name="connsiteX9" fmla="*/ 3273399 w 7727505"/>
              <a:gd name="connsiteY9" fmla="*/ 122966 h 1859557"/>
              <a:gd name="connsiteX10" fmla="*/ 2620256 w 7727505"/>
              <a:gd name="connsiteY10" fmla="*/ 76862 h 1859557"/>
              <a:gd name="connsiteX11" fmla="*/ 2458891 w 7727505"/>
              <a:gd name="connsiteY11" fmla="*/ 1267887 h 1859557"/>
              <a:gd name="connsiteX12" fmla="*/ 2289843 w 7727505"/>
              <a:gd name="connsiteY12" fmla="*/ 1759666 h 1859557"/>
              <a:gd name="connsiteX13" fmla="*/ 2074690 w 7727505"/>
              <a:gd name="connsiteY13" fmla="*/ 1728929 h 1859557"/>
              <a:gd name="connsiteX14" fmla="*/ 1798064 w 7727505"/>
              <a:gd name="connsiteY14" fmla="*/ 1751981 h 1859557"/>
              <a:gd name="connsiteX15" fmla="*/ 1513755 w 7727505"/>
              <a:gd name="connsiteY15" fmla="*/ 1744297 h 1859557"/>
              <a:gd name="connsiteX16" fmla="*/ 1237130 w 7727505"/>
              <a:gd name="connsiteY16" fmla="*/ 1759665 h 1859557"/>
              <a:gd name="connsiteX17" fmla="*/ 945137 w 7727505"/>
              <a:gd name="connsiteY17" fmla="*/ 1759665 h 1859557"/>
              <a:gd name="connsiteX18" fmla="*/ 583987 w 7727505"/>
              <a:gd name="connsiteY18" fmla="*/ 1798085 h 1859557"/>
              <a:gd name="connsiteX19" fmla="*/ 0 w 7727505"/>
              <a:gd name="connsiteY19" fmla="*/ 1859557 h 185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27505" h="1859557">
                <a:moveTo>
                  <a:pt x="7727505" y="803083"/>
                </a:moveTo>
                <a:cubicBezTo>
                  <a:pt x="7471370" y="680137"/>
                  <a:pt x="7395300" y="780174"/>
                  <a:pt x="7264045" y="782503"/>
                </a:cubicBezTo>
                <a:cubicBezTo>
                  <a:pt x="7132790" y="784832"/>
                  <a:pt x="7057812" y="823431"/>
                  <a:pt x="6939972" y="817055"/>
                </a:cubicBezTo>
                <a:cubicBezTo>
                  <a:pt x="6822132" y="810679"/>
                  <a:pt x="6710696" y="746134"/>
                  <a:pt x="6557007" y="744244"/>
                </a:cubicBezTo>
                <a:cubicBezTo>
                  <a:pt x="6403318" y="742354"/>
                  <a:pt x="6218900" y="798660"/>
                  <a:pt x="6017835" y="805717"/>
                </a:cubicBezTo>
                <a:lnTo>
                  <a:pt x="5350614" y="786587"/>
                </a:lnTo>
                <a:cubicBezTo>
                  <a:pt x="5134449" y="780219"/>
                  <a:pt x="4961577" y="778804"/>
                  <a:pt x="4720846" y="767511"/>
                </a:cubicBezTo>
                <a:cubicBezTo>
                  <a:pt x="4480115" y="756218"/>
                  <a:pt x="4061666" y="819848"/>
                  <a:pt x="3906230" y="718827"/>
                </a:cubicBezTo>
                <a:cubicBezTo>
                  <a:pt x="3750794" y="617806"/>
                  <a:pt x="3893701" y="260696"/>
                  <a:pt x="3788229" y="161386"/>
                </a:cubicBezTo>
                <a:cubicBezTo>
                  <a:pt x="3682757" y="62076"/>
                  <a:pt x="3468061" y="137053"/>
                  <a:pt x="3273399" y="122966"/>
                </a:cubicBezTo>
                <a:cubicBezTo>
                  <a:pt x="3078737" y="108879"/>
                  <a:pt x="2756007" y="-113958"/>
                  <a:pt x="2620256" y="76862"/>
                </a:cubicBezTo>
                <a:cubicBezTo>
                  <a:pt x="2484505" y="267682"/>
                  <a:pt x="2513960" y="987420"/>
                  <a:pt x="2458891" y="1267887"/>
                </a:cubicBezTo>
                <a:cubicBezTo>
                  <a:pt x="2403822" y="1548354"/>
                  <a:pt x="2353876" y="1682826"/>
                  <a:pt x="2289843" y="1759666"/>
                </a:cubicBezTo>
                <a:cubicBezTo>
                  <a:pt x="2225810" y="1836506"/>
                  <a:pt x="2156653" y="1730210"/>
                  <a:pt x="2074690" y="1728929"/>
                </a:cubicBezTo>
                <a:cubicBezTo>
                  <a:pt x="1992727" y="1727648"/>
                  <a:pt x="1891553" y="1749420"/>
                  <a:pt x="1798064" y="1751981"/>
                </a:cubicBezTo>
                <a:cubicBezTo>
                  <a:pt x="1704575" y="1754542"/>
                  <a:pt x="1607244" y="1743016"/>
                  <a:pt x="1513755" y="1744297"/>
                </a:cubicBezTo>
                <a:cubicBezTo>
                  <a:pt x="1420266" y="1745578"/>
                  <a:pt x="1331900" y="1757104"/>
                  <a:pt x="1237130" y="1759665"/>
                </a:cubicBezTo>
                <a:cubicBezTo>
                  <a:pt x="1142360" y="1762226"/>
                  <a:pt x="1053994" y="1753262"/>
                  <a:pt x="945137" y="1759665"/>
                </a:cubicBezTo>
                <a:cubicBezTo>
                  <a:pt x="836280" y="1766068"/>
                  <a:pt x="704370" y="1785278"/>
                  <a:pt x="583987" y="1798085"/>
                </a:cubicBezTo>
                <a:lnTo>
                  <a:pt x="0" y="18595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565456" y="1905324"/>
            <a:ext cx="7760874" cy="1818229"/>
          </a:xfrm>
          <a:custGeom>
            <a:avLst/>
            <a:gdLst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531429 w 7712316"/>
              <a:gd name="connsiteY4" fmla="*/ 403318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14336"/>
              <a:gd name="connsiteX1" fmla="*/ 7691718 w 7712316"/>
              <a:gd name="connsiteY1" fmla="*/ 341845 h 1814336"/>
              <a:gd name="connsiteX2" fmla="*/ 7430461 w 7712316"/>
              <a:gd name="connsiteY2" fmla="*/ 80588 h 1814336"/>
              <a:gd name="connsiteX3" fmla="*/ 6777318 w 7712316"/>
              <a:gd name="connsiteY3" fmla="*/ 95956 h 1814336"/>
              <a:gd name="connsiteX4" fmla="*/ 6362380 w 7712316"/>
              <a:gd name="connsiteY4" fmla="*/ 149745 h 1814336"/>
              <a:gd name="connsiteX5" fmla="*/ 6454589 w 7712316"/>
              <a:gd name="connsiteY5" fmla="*/ 1494450 h 1814336"/>
              <a:gd name="connsiteX6" fmla="*/ 6093439 w 7712316"/>
              <a:gd name="connsiteY6" fmla="*/ 1701919 h 1814336"/>
              <a:gd name="connsiteX7" fmla="*/ 5417244 w 7712316"/>
              <a:gd name="connsiteY7" fmla="*/ 1732655 h 1814336"/>
              <a:gd name="connsiteX8" fmla="*/ 4072538 w 7712316"/>
              <a:gd name="connsiteY8" fmla="*/ 1778760 h 1814336"/>
              <a:gd name="connsiteX9" fmla="*/ 2866145 w 7712316"/>
              <a:gd name="connsiteY9" fmla="*/ 1786444 h 1814336"/>
              <a:gd name="connsiteX10" fmla="*/ 2643308 w 7712316"/>
              <a:gd name="connsiteY10" fmla="*/ 1402242 h 1814336"/>
              <a:gd name="connsiteX11" fmla="*/ 2635624 w 7712316"/>
              <a:gd name="connsiteY11" fmla="*/ 480158 h 1814336"/>
              <a:gd name="connsiteX12" fmla="*/ 2535732 w 7712316"/>
              <a:gd name="connsiteY12" fmla="*/ 95956 h 1814336"/>
              <a:gd name="connsiteX13" fmla="*/ 2266790 w 7712316"/>
              <a:gd name="connsiteY13" fmla="*/ 19116 h 1814336"/>
              <a:gd name="connsiteX14" fmla="*/ 1613648 w 7712316"/>
              <a:gd name="connsiteY14" fmla="*/ 11432 h 1814336"/>
              <a:gd name="connsiteX15" fmla="*/ 1252498 w 7712316"/>
              <a:gd name="connsiteY15" fmla="*/ 157429 h 1814336"/>
              <a:gd name="connsiteX16" fmla="*/ 1198710 w 7712316"/>
              <a:gd name="connsiteY16" fmla="*/ 649207 h 1814336"/>
              <a:gd name="connsiteX17" fmla="*/ 1144922 w 7712316"/>
              <a:gd name="connsiteY17" fmla="*/ 1578975 h 1814336"/>
              <a:gd name="connsiteX18" fmla="*/ 583987 w 7712316"/>
              <a:gd name="connsiteY18" fmla="*/ 1671183 h 1814336"/>
              <a:gd name="connsiteX19" fmla="*/ 0 w 7712316"/>
              <a:gd name="connsiteY19" fmla="*/ 1732655 h 1814336"/>
              <a:gd name="connsiteX0" fmla="*/ 7676350 w 7712316"/>
              <a:gd name="connsiteY0" fmla="*/ 1648131 h 1872759"/>
              <a:gd name="connsiteX1" fmla="*/ 7691718 w 7712316"/>
              <a:gd name="connsiteY1" fmla="*/ 341845 h 1872759"/>
              <a:gd name="connsiteX2" fmla="*/ 7430461 w 7712316"/>
              <a:gd name="connsiteY2" fmla="*/ 80588 h 1872759"/>
              <a:gd name="connsiteX3" fmla="*/ 6777318 w 7712316"/>
              <a:gd name="connsiteY3" fmla="*/ 95956 h 1872759"/>
              <a:gd name="connsiteX4" fmla="*/ 6362380 w 7712316"/>
              <a:gd name="connsiteY4" fmla="*/ 149745 h 1872759"/>
              <a:gd name="connsiteX5" fmla="*/ 6454589 w 7712316"/>
              <a:gd name="connsiteY5" fmla="*/ 1494450 h 1872759"/>
              <a:gd name="connsiteX6" fmla="*/ 5563241 w 7712316"/>
              <a:gd name="connsiteY6" fmla="*/ 11432 h 1872759"/>
              <a:gd name="connsiteX7" fmla="*/ 5417244 w 7712316"/>
              <a:gd name="connsiteY7" fmla="*/ 1732655 h 1872759"/>
              <a:gd name="connsiteX8" fmla="*/ 4072538 w 7712316"/>
              <a:gd name="connsiteY8" fmla="*/ 1778760 h 1872759"/>
              <a:gd name="connsiteX9" fmla="*/ 2866145 w 7712316"/>
              <a:gd name="connsiteY9" fmla="*/ 1786444 h 1872759"/>
              <a:gd name="connsiteX10" fmla="*/ 2643308 w 7712316"/>
              <a:gd name="connsiteY10" fmla="*/ 1402242 h 1872759"/>
              <a:gd name="connsiteX11" fmla="*/ 2635624 w 7712316"/>
              <a:gd name="connsiteY11" fmla="*/ 480158 h 1872759"/>
              <a:gd name="connsiteX12" fmla="*/ 2535732 w 7712316"/>
              <a:gd name="connsiteY12" fmla="*/ 95956 h 1872759"/>
              <a:gd name="connsiteX13" fmla="*/ 2266790 w 7712316"/>
              <a:gd name="connsiteY13" fmla="*/ 19116 h 1872759"/>
              <a:gd name="connsiteX14" fmla="*/ 1613648 w 7712316"/>
              <a:gd name="connsiteY14" fmla="*/ 11432 h 1872759"/>
              <a:gd name="connsiteX15" fmla="*/ 1252498 w 7712316"/>
              <a:gd name="connsiteY15" fmla="*/ 157429 h 1872759"/>
              <a:gd name="connsiteX16" fmla="*/ 1198710 w 7712316"/>
              <a:gd name="connsiteY16" fmla="*/ 649207 h 1872759"/>
              <a:gd name="connsiteX17" fmla="*/ 1144922 w 7712316"/>
              <a:gd name="connsiteY17" fmla="*/ 1578975 h 1872759"/>
              <a:gd name="connsiteX18" fmla="*/ 583987 w 7712316"/>
              <a:gd name="connsiteY18" fmla="*/ 1671183 h 1872759"/>
              <a:gd name="connsiteX19" fmla="*/ 0 w 7712316"/>
              <a:gd name="connsiteY19" fmla="*/ 1732655 h 1872759"/>
              <a:gd name="connsiteX0" fmla="*/ 7676350 w 7712316"/>
              <a:gd name="connsiteY0" fmla="*/ 1648131 h 1821176"/>
              <a:gd name="connsiteX1" fmla="*/ 7691718 w 7712316"/>
              <a:gd name="connsiteY1" fmla="*/ 341845 h 1821176"/>
              <a:gd name="connsiteX2" fmla="*/ 7430461 w 7712316"/>
              <a:gd name="connsiteY2" fmla="*/ 80588 h 1821176"/>
              <a:gd name="connsiteX3" fmla="*/ 6777318 w 7712316"/>
              <a:gd name="connsiteY3" fmla="*/ 95956 h 1821176"/>
              <a:gd name="connsiteX4" fmla="*/ 6362380 w 7712316"/>
              <a:gd name="connsiteY4" fmla="*/ 149745 h 1821176"/>
              <a:gd name="connsiteX5" fmla="*/ 6454589 w 7712316"/>
              <a:gd name="connsiteY5" fmla="*/ 1494450 h 1821176"/>
              <a:gd name="connsiteX6" fmla="*/ 5563241 w 7712316"/>
              <a:gd name="connsiteY6" fmla="*/ 11432 h 1821176"/>
              <a:gd name="connsiteX7" fmla="*/ 5048410 w 7712316"/>
              <a:gd name="connsiteY7" fmla="*/ 1571290 h 1821176"/>
              <a:gd name="connsiteX8" fmla="*/ 4072538 w 7712316"/>
              <a:gd name="connsiteY8" fmla="*/ 1778760 h 1821176"/>
              <a:gd name="connsiteX9" fmla="*/ 2866145 w 7712316"/>
              <a:gd name="connsiteY9" fmla="*/ 1786444 h 1821176"/>
              <a:gd name="connsiteX10" fmla="*/ 2643308 w 7712316"/>
              <a:gd name="connsiteY10" fmla="*/ 1402242 h 1821176"/>
              <a:gd name="connsiteX11" fmla="*/ 2635624 w 7712316"/>
              <a:gd name="connsiteY11" fmla="*/ 480158 h 1821176"/>
              <a:gd name="connsiteX12" fmla="*/ 2535732 w 7712316"/>
              <a:gd name="connsiteY12" fmla="*/ 95956 h 1821176"/>
              <a:gd name="connsiteX13" fmla="*/ 2266790 w 7712316"/>
              <a:gd name="connsiteY13" fmla="*/ 19116 h 1821176"/>
              <a:gd name="connsiteX14" fmla="*/ 1613648 w 7712316"/>
              <a:gd name="connsiteY14" fmla="*/ 11432 h 1821176"/>
              <a:gd name="connsiteX15" fmla="*/ 1252498 w 7712316"/>
              <a:gd name="connsiteY15" fmla="*/ 157429 h 1821176"/>
              <a:gd name="connsiteX16" fmla="*/ 1198710 w 7712316"/>
              <a:gd name="connsiteY16" fmla="*/ 649207 h 1821176"/>
              <a:gd name="connsiteX17" fmla="*/ 1144922 w 7712316"/>
              <a:gd name="connsiteY17" fmla="*/ 1578975 h 1821176"/>
              <a:gd name="connsiteX18" fmla="*/ 583987 w 7712316"/>
              <a:gd name="connsiteY18" fmla="*/ 1671183 h 1821176"/>
              <a:gd name="connsiteX19" fmla="*/ 0 w 7712316"/>
              <a:gd name="connsiteY19" fmla="*/ 1732655 h 1821176"/>
              <a:gd name="connsiteX0" fmla="*/ 7676350 w 7712316"/>
              <a:gd name="connsiteY0" fmla="*/ 1737910 h 1910955"/>
              <a:gd name="connsiteX1" fmla="*/ 7691718 w 7712316"/>
              <a:gd name="connsiteY1" fmla="*/ 431624 h 1910955"/>
              <a:gd name="connsiteX2" fmla="*/ 7430461 w 7712316"/>
              <a:gd name="connsiteY2" fmla="*/ 170367 h 1910955"/>
              <a:gd name="connsiteX3" fmla="*/ 6777318 w 7712316"/>
              <a:gd name="connsiteY3" fmla="*/ 185735 h 1910955"/>
              <a:gd name="connsiteX4" fmla="*/ 6362380 w 7712316"/>
              <a:gd name="connsiteY4" fmla="*/ 239524 h 1910955"/>
              <a:gd name="connsiteX5" fmla="*/ 6008915 w 7712316"/>
              <a:gd name="connsiteY5" fmla="*/ 162683 h 1910955"/>
              <a:gd name="connsiteX6" fmla="*/ 5563241 w 7712316"/>
              <a:gd name="connsiteY6" fmla="*/ 101211 h 1910955"/>
              <a:gd name="connsiteX7" fmla="*/ 5048410 w 7712316"/>
              <a:gd name="connsiteY7" fmla="*/ 1661069 h 1910955"/>
              <a:gd name="connsiteX8" fmla="*/ 4072538 w 7712316"/>
              <a:gd name="connsiteY8" fmla="*/ 1868539 h 1910955"/>
              <a:gd name="connsiteX9" fmla="*/ 2866145 w 7712316"/>
              <a:gd name="connsiteY9" fmla="*/ 1876223 h 1910955"/>
              <a:gd name="connsiteX10" fmla="*/ 2643308 w 7712316"/>
              <a:gd name="connsiteY10" fmla="*/ 1492021 h 1910955"/>
              <a:gd name="connsiteX11" fmla="*/ 2635624 w 7712316"/>
              <a:gd name="connsiteY11" fmla="*/ 569937 h 1910955"/>
              <a:gd name="connsiteX12" fmla="*/ 2535732 w 7712316"/>
              <a:gd name="connsiteY12" fmla="*/ 185735 h 1910955"/>
              <a:gd name="connsiteX13" fmla="*/ 2266790 w 7712316"/>
              <a:gd name="connsiteY13" fmla="*/ 108895 h 1910955"/>
              <a:gd name="connsiteX14" fmla="*/ 1613648 w 7712316"/>
              <a:gd name="connsiteY14" fmla="*/ 101211 h 1910955"/>
              <a:gd name="connsiteX15" fmla="*/ 1252498 w 7712316"/>
              <a:gd name="connsiteY15" fmla="*/ 247208 h 1910955"/>
              <a:gd name="connsiteX16" fmla="*/ 1198710 w 7712316"/>
              <a:gd name="connsiteY16" fmla="*/ 738986 h 1910955"/>
              <a:gd name="connsiteX17" fmla="*/ 1144922 w 7712316"/>
              <a:gd name="connsiteY17" fmla="*/ 1668754 h 1910955"/>
              <a:gd name="connsiteX18" fmla="*/ 583987 w 7712316"/>
              <a:gd name="connsiteY18" fmla="*/ 1760962 h 1910955"/>
              <a:gd name="connsiteX19" fmla="*/ 0 w 7712316"/>
              <a:gd name="connsiteY19" fmla="*/ 1822434 h 1910955"/>
              <a:gd name="connsiteX0" fmla="*/ 7676350 w 7712316"/>
              <a:gd name="connsiteY0" fmla="*/ 1648132 h 1821177"/>
              <a:gd name="connsiteX1" fmla="*/ 7691718 w 7712316"/>
              <a:gd name="connsiteY1" fmla="*/ 341846 h 1821177"/>
              <a:gd name="connsiteX2" fmla="*/ 7430461 w 7712316"/>
              <a:gd name="connsiteY2" fmla="*/ 80589 h 1821177"/>
              <a:gd name="connsiteX3" fmla="*/ 6777318 w 7712316"/>
              <a:gd name="connsiteY3" fmla="*/ 95957 h 1821177"/>
              <a:gd name="connsiteX4" fmla="*/ 6362380 w 7712316"/>
              <a:gd name="connsiteY4" fmla="*/ 149746 h 1821177"/>
              <a:gd name="connsiteX5" fmla="*/ 6008915 w 7712316"/>
              <a:gd name="connsiteY5" fmla="*/ 72905 h 1821177"/>
              <a:gd name="connsiteX6" fmla="*/ 5348088 w 7712316"/>
              <a:gd name="connsiteY6" fmla="*/ 203534 h 1821177"/>
              <a:gd name="connsiteX7" fmla="*/ 5048410 w 7712316"/>
              <a:gd name="connsiteY7" fmla="*/ 1571291 h 1821177"/>
              <a:gd name="connsiteX8" fmla="*/ 4072538 w 7712316"/>
              <a:gd name="connsiteY8" fmla="*/ 1778761 h 1821177"/>
              <a:gd name="connsiteX9" fmla="*/ 2866145 w 7712316"/>
              <a:gd name="connsiteY9" fmla="*/ 1786445 h 1821177"/>
              <a:gd name="connsiteX10" fmla="*/ 2643308 w 7712316"/>
              <a:gd name="connsiteY10" fmla="*/ 1402243 h 1821177"/>
              <a:gd name="connsiteX11" fmla="*/ 2635624 w 7712316"/>
              <a:gd name="connsiteY11" fmla="*/ 480159 h 1821177"/>
              <a:gd name="connsiteX12" fmla="*/ 2535732 w 7712316"/>
              <a:gd name="connsiteY12" fmla="*/ 95957 h 1821177"/>
              <a:gd name="connsiteX13" fmla="*/ 2266790 w 7712316"/>
              <a:gd name="connsiteY13" fmla="*/ 19117 h 1821177"/>
              <a:gd name="connsiteX14" fmla="*/ 1613648 w 7712316"/>
              <a:gd name="connsiteY14" fmla="*/ 11433 h 1821177"/>
              <a:gd name="connsiteX15" fmla="*/ 1252498 w 7712316"/>
              <a:gd name="connsiteY15" fmla="*/ 157430 h 1821177"/>
              <a:gd name="connsiteX16" fmla="*/ 1198710 w 7712316"/>
              <a:gd name="connsiteY16" fmla="*/ 649208 h 1821177"/>
              <a:gd name="connsiteX17" fmla="*/ 1144922 w 7712316"/>
              <a:gd name="connsiteY17" fmla="*/ 1578976 h 1821177"/>
              <a:gd name="connsiteX18" fmla="*/ 583987 w 7712316"/>
              <a:gd name="connsiteY18" fmla="*/ 1671184 h 1821177"/>
              <a:gd name="connsiteX19" fmla="*/ 0 w 7712316"/>
              <a:gd name="connsiteY19" fmla="*/ 1732656 h 1821177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198710 w 7712316"/>
              <a:gd name="connsiteY16" fmla="*/ 660794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659718 h 1832763"/>
              <a:gd name="connsiteX1" fmla="*/ 7691718 w 7712316"/>
              <a:gd name="connsiteY1" fmla="*/ 353432 h 1832763"/>
              <a:gd name="connsiteX2" fmla="*/ 7430461 w 7712316"/>
              <a:gd name="connsiteY2" fmla="*/ 92175 h 1832763"/>
              <a:gd name="connsiteX3" fmla="*/ 6777318 w 7712316"/>
              <a:gd name="connsiteY3" fmla="*/ 107543 h 1832763"/>
              <a:gd name="connsiteX4" fmla="*/ 6362380 w 7712316"/>
              <a:gd name="connsiteY4" fmla="*/ 161332 h 1832763"/>
              <a:gd name="connsiteX5" fmla="*/ 6008915 w 7712316"/>
              <a:gd name="connsiteY5" fmla="*/ 84491 h 1832763"/>
              <a:gd name="connsiteX6" fmla="*/ 5348088 w 7712316"/>
              <a:gd name="connsiteY6" fmla="*/ 215120 h 1832763"/>
              <a:gd name="connsiteX7" fmla="*/ 5048410 w 7712316"/>
              <a:gd name="connsiteY7" fmla="*/ 1582877 h 1832763"/>
              <a:gd name="connsiteX8" fmla="*/ 4072538 w 7712316"/>
              <a:gd name="connsiteY8" fmla="*/ 1790347 h 1832763"/>
              <a:gd name="connsiteX9" fmla="*/ 2866145 w 7712316"/>
              <a:gd name="connsiteY9" fmla="*/ 1798031 h 1832763"/>
              <a:gd name="connsiteX10" fmla="*/ 2643308 w 7712316"/>
              <a:gd name="connsiteY10" fmla="*/ 1413829 h 1832763"/>
              <a:gd name="connsiteX11" fmla="*/ 2635624 w 7712316"/>
              <a:gd name="connsiteY11" fmla="*/ 491745 h 1832763"/>
              <a:gd name="connsiteX12" fmla="*/ 2535732 w 7712316"/>
              <a:gd name="connsiteY12" fmla="*/ 107543 h 1832763"/>
              <a:gd name="connsiteX13" fmla="*/ 2266790 w 7712316"/>
              <a:gd name="connsiteY13" fmla="*/ 30703 h 1832763"/>
              <a:gd name="connsiteX14" fmla="*/ 1759644 w 7712316"/>
              <a:gd name="connsiteY14" fmla="*/ 553217 h 1832763"/>
              <a:gd name="connsiteX15" fmla="*/ 1252498 w 7712316"/>
              <a:gd name="connsiteY15" fmla="*/ 169016 h 1832763"/>
              <a:gd name="connsiteX16" fmla="*/ 1360074 w 7712316"/>
              <a:gd name="connsiteY16" fmla="*/ 1467617 h 1832763"/>
              <a:gd name="connsiteX17" fmla="*/ 1144922 w 7712316"/>
              <a:gd name="connsiteY17" fmla="*/ 1590562 h 1832763"/>
              <a:gd name="connsiteX18" fmla="*/ 583987 w 7712316"/>
              <a:gd name="connsiteY18" fmla="*/ 1682770 h 1832763"/>
              <a:gd name="connsiteX19" fmla="*/ 0 w 7712316"/>
              <a:gd name="connsiteY19" fmla="*/ 1744242 h 1832763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252498 w 7712316"/>
              <a:gd name="connsiteY15" fmla="*/ 251769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60074 w 7712316"/>
              <a:gd name="connsiteY16" fmla="*/ 1550370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742471 h 1915516"/>
              <a:gd name="connsiteX1" fmla="*/ 7691718 w 7712316"/>
              <a:gd name="connsiteY1" fmla="*/ 436185 h 1915516"/>
              <a:gd name="connsiteX2" fmla="*/ 7430461 w 7712316"/>
              <a:gd name="connsiteY2" fmla="*/ 174928 h 1915516"/>
              <a:gd name="connsiteX3" fmla="*/ 6777318 w 7712316"/>
              <a:gd name="connsiteY3" fmla="*/ 190296 h 1915516"/>
              <a:gd name="connsiteX4" fmla="*/ 6362380 w 7712316"/>
              <a:gd name="connsiteY4" fmla="*/ 244085 h 1915516"/>
              <a:gd name="connsiteX5" fmla="*/ 6008915 w 7712316"/>
              <a:gd name="connsiteY5" fmla="*/ 167244 h 1915516"/>
              <a:gd name="connsiteX6" fmla="*/ 5348088 w 7712316"/>
              <a:gd name="connsiteY6" fmla="*/ 297873 h 1915516"/>
              <a:gd name="connsiteX7" fmla="*/ 5048410 w 7712316"/>
              <a:gd name="connsiteY7" fmla="*/ 1665630 h 1915516"/>
              <a:gd name="connsiteX8" fmla="*/ 4072538 w 7712316"/>
              <a:gd name="connsiteY8" fmla="*/ 1873100 h 1915516"/>
              <a:gd name="connsiteX9" fmla="*/ 2866145 w 7712316"/>
              <a:gd name="connsiteY9" fmla="*/ 1880784 h 1915516"/>
              <a:gd name="connsiteX10" fmla="*/ 2643308 w 7712316"/>
              <a:gd name="connsiteY10" fmla="*/ 1496582 h 1915516"/>
              <a:gd name="connsiteX11" fmla="*/ 2635624 w 7712316"/>
              <a:gd name="connsiteY11" fmla="*/ 574498 h 1915516"/>
              <a:gd name="connsiteX12" fmla="*/ 2535732 w 7712316"/>
              <a:gd name="connsiteY12" fmla="*/ 190296 h 1915516"/>
              <a:gd name="connsiteX13" fmla="*/ 2266790 w 7712316"/>
              <a:gd name="connsiteY13" fmla="*/ 113456 h 1915516"/>
              <a:gd name="connsiteX14" fmla="*/ 1851853 w 7712316"/>
              <a:gd name="connsiteY14" fmla="*/ 1757839 h 1915516"/>
              <a:gd name="connsiteX15" fmla="*/ 1544491 w 7712316"/>
              <a:gd name="connsiteY15" fmla="*/ 1665631 h 1915516"/>
              <a:gd name="connsiteX16" fmla="*/ 1321654 w 7712316"/>
              <a:gd name="connsiteY16" fmla="*/ 1688683 h 1915516"/>
              <a:gd name="connsiteX17" fmla="*/ 1144922 w 7712316"/>
              <a:gd name="connsiteY17" fmla="*/ 1673315 h 1915516"/>
              <a:gd name="connsiteX18" fmla="*/ 583987 w 7712316"/>
              <a:gd name="connsiteY18" fmla="*/ 1765523 h 1915516"/>
              <a:gd name="connsiteX19" fmla="*/ 0 w 7712316"/>
              <a:gd name="connsiteY19" fmla="*/ 1826995 h 1915516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535732 w 7712316"/>
              <a:gd name="connsiteY12" fmla="*/ 48028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82051 w 7712316"/>
              <a:gd name="connsiteY12" fmla="*/ 1446523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635624 w 7712316"/>
              <a:gd name="connsiteY11" fmla="*/ 432230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73248"/>
              <a:gd name="connsiteX1" fmla="*/ 7691718 w 7712316"/>
              <a:gd name="connsiteY1" fmla="*/ 293917 h 1773248"/>
              <a:gd name="connsiteX2" fmla="*/ 7430461 w 7712316"/>
              <a:gd name="connsiteY2" fmla="*/ 32660 h 1773248"/>
              <a:gd name="connsiteX3" fmla="*/ 6777318 w 7712316"/>
              <a:gd name="connsiteY3" fmla="*/ 48028 h 1773248"/>
              <a:gd name="connsiteX4" fmla="*/ 6362380 w 7712316"/>
              <a:gd name="connsiteY4" fmla="*/ 101817 h 1773248"/>
              <a:gd name="connsiteX5" fmla="*/ 6008915 w 7712316"/>
              <a:gd name="connsiteY5" fmla="*/ 24976 h 1773248"/>
              <a:gd name="connsiteX6" fmla="*/ 5348088 w 7712316"/>
              <a:gd name="connsiteY6" fmla="*/ 155605 h 1773248"/>
              <a:gd name="connsiteX7" fmla="*/ 5048410 w 7712316"/>
              <a:gd name="connsiteY7" fmla="*/ 1523362 h 1773248"/>
              <a:gd name="connsiteX8" fmla="*/ 4072538 w 7712316"/>
              <a:gd name="connsiteY8" fmla="*/ 1730832 h 1773248"/>
              <a:gd name="connsiteX9" fmla="*/ 2866145 w 7712316"/>
              <a:gd name="connsiteY9" fmla="*/ 1738516 h 1773248"/>
              <a:gd name="connsiteX10" fmla="*/ 2643308 w 7712316"/>
              <a:gd name="connsiteY10" fmla="*/ 1354314 h 1773248"/>
              <a:gd name="connsiteX11" fmla="*/ 2466575 w 7712316"/>
              <a:gd name="connsiteY11" fmla="*/ 1523363 h 1773248"/>
              <a:gd name="connsiteX12" fmla="*/ 2305211 w 7712316"/>
              <a:gd name="connsiteY12" fmla="*/ 1546416 h 1773248"/>
              <a:gd name="connsiteX13" fmla="*/ 2120794 w 7712316"/>
              <a:gd name="connsiteY13" fmla="*/ 1477259 h 1773248"/>
              <a:gd name="connsiteX14" fmla="*/ 1851853 w 7712316"/>
              <a:gd name="connsiteY14" fmla="*/ 1615571 h 1773248"/>
              <a:gd name="connsiteX15" fmla="*/ 1544491 w 7712316"/>
              <a:gd name="connsiteY15" fmla="*/ 1523363 h 1773248"/>
              <a:gd name="connsiteX16" fmla="*/ 1321654 w 7712316"/>
              <a:gd name="connsiteY16" fmla="*/ 1546415 h 1773248"/>
              <a:gd name="connsiteX17" fmla="*/ 1144922 w 7712316"/>
              <a:gd name="connsiteY17" fmla="*/ 1531047 h 1773248"/>
              <a:gd name="connsiteX18" fmla="*/ 583987 w 7712316"/>
              <a:gd name="connsiteY18" fmla="*/ 1623255 h 1773248"/>
              <a:gd name="connsiteX19" fmla="*/ 0 w 7712316"/>
              <a:gd name="connsiteY19" fmla="*/ 1684727 h 1773248"/>
              <a:gd name="connsiteX0" fmla="*/ 7676350 w 7712316"/>
              <a:gd name="connsiteY0" fmla="*/ 1600203 h 1759282"/>
              <a:gd name="connsiteX1" fmla="*/ 7691718 w 7712316"/>
              <a:gd name="connsiteY1" fmla="*/ 293917 h 1759282"/>
              <a:gd name="connsiteX2" fmla="*/ 7430461 w 7712316"/>
              <a:gd name="connsiteY2" fmla="*/ 32660 h 1759282"/>
              <a:gd name="connsiteX3" fmla="*/ 6777318 w 7712316"/>
              <a:gd name="connsiteY3" fmla="*/ 48028 h 1759282"/>
              <a:gd name="connsiteX4" fmla="*/ 6362380 w 7712316"/>
              <a:gd name="connsiteY4" fmla="*/ 101817 h 1759282"/>
              <a:gd name="connsiteX5" fmla="*/ 6008915 w 7712316"/>
              <a:gd name="connsiteY5" fmla="*/ 24976 h 1759282"/>
              <a:gd name="connsiteX6" fmla="*/ 5348088 w 7712316"/>
              <a:gd name="connsiteY6" fmla="*/ 155605 h 1759282"/>
              <a:gd name="connsiteX7" fmla="*/ 5048410 w 7712316"/>
              <a:gd name="connsiteY7" fmla="*/ 1523362 h 1759282"/>
              <a:gd name="connsiteX8" fmla="*/ 4072538 w 7712316"/>
              <a:gd name="connsiteY8" fmla="*/ 1730832 h 1759282"/>
              <a:gd name="connsiteX9" fmla="*/ 2866145 w 7712316"/>
              <a:gd name="connsiteY9" fmla="*/ 1738516 h 1759282"/>
              <a:gd name="connsiteX10" fmla="*/ 2697096 w 7712316"/>
              <a:gd name="connsiteY10" fmla="*/ 1554099 h 1759282"/>
              <a:gd name="connsiteX11" fmla="*/ 2466575 w 7712316"/>
              <a:gd name="connsiteY11" fmla="*/ 1523363 h 1759282"/>
              <a:gd name="connsiteX12" fmla="*/ 2305211 w 7712316"/>
              <a:gd name="connsiteY12" fmla="*/ 1546416 h 1759282"/>
              <a:gd name="connsiteX13" fmla="*/ 2120794 w 7712316"/>
              <a:gd name="connsiteY13" fmla="*/ 1477259 h 1759282"/>
              <a:gd name="connsiteX14" fmla="*/ 1851853 w 7712316"/>
              <a:gd name="connsiteY14" fmla="*/ 1615571 h 1759282"/>
              <a:gd name="connsiteX15" fmla="*/ 1544491 w 7712316"/>
              <a:gd name="connsiteY15" fmla="*/ 1523363 h 1759282"/>
              <a:gd name="connsiteX16" fmla="*/ 1321654 w 7712316"/>
              <a:gd name="connsiteY16" fmla="*/ 1546415 h 1759282"/>
              <a:gd name="connsiteX17" fmla="*/ 1144922 w 7712316"/>
              <a:gd name="connsiteY17" fmla="*/ 1531047 h 1759282"/>
              <a:gd name="connsiteX18" fmla="*/ 583987 w 7712316"/>
              <a:gd name="connsiteY18" fmla="*/ 1623255 h 1759282"/>
              <a:gd name="connsiteX19" fmla="*/ 0 w 7712316"/>
              <a:gd name="connsiteY19" fmla="*/ 1684727 h 175928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305211 w 7712316"/>
              <a:gd name="connsiteY12" fmla="*/ 154641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1144922 w 7712316"/>
              <a:gd name="connsiteY17" fmla="*/ 1531047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321654 w 7712316"/>
              <a:gd name="connsiteY16" fmla="*/ 154641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44491 w 7712316"/>
              <a:gd name="connsiteY15" fmla="*/ 1523363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851853 w 7712316"/>
              <a:gd name="connsiteY14" fmla="*/ 161557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120794 w 7712316"/>
              <a:gd name="connsiteY13" fmla="*/ 147725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466575 w 7712316"/>
              <a:gd name="connsiteY11" fmla="*/ 1523363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00203 h 1742772"/>
              <a:gd name="connsiteX1" fmla="*/ 7691718 w 7712316"/>
              <a:gd name="connsiteY1" fmla="*/ 293917 h 1742772"/>
              <a:gd name="connsiteX2" fmla="*/ 7430461 w 7712316"/>
              <a:gd name="connsiteY2" fmla="*/ 32660 h 1742772"/>
              <a:gd name="connsiteX3" fmla="*/ 6777318 w 7712316"/>
              <a:gd name="connsiteY3" fmla="*/ 48028 h 1742772"/>
              <a:gd name="connsiteX4" fmla="*/ 6362380 w 7712316"/>
              <a:gd name="connsiteY4" fmla="*/ 101817 h 1742772"/>
              <a:gd name="connsiteX5" fmla="*/ 6008915 w 7712316"/>
              <a:gd name="connsiteY5" fmla="*/ 24976 h 1742772"/>
              <a:gd name="connsiteX6" fmla="*/ 5348088 w 7712316"/>
              <a:gd name="connsiteY6" fmla="*/ 155605 h 1742772"/>
              <a:gd name="connsiteX7" fmla="*/ 5048410 w 7712316"/>
              <a:gd name="connsiteY7" fmla="*/ 1523362 h 1742772"/>
              <a:gd name="connsiteX8" fmla="*/ 4072538 w 7712316"/>
              <a:gd name="connsiteY8" fmla="*/ 1730832 h 1742772"/>
              <a:gd name="connsiteX9" fmla="*/ 3327187 w 7712316"/>
              <a:gd name="connsiteY9" fmla="*/ 1700096 h 1742772"/>
              <a:gd name="connsiteX10" fmla="*/ 2697096 w 7712316"/>
              <a:gd name="connsiteY10" fmla="*/ 1554099 h 1742772"/>
              <a:gd name="connsiteX11" fmla="*/ 2535732 w 7712316"/>
              <a:gd name="connsiteY11" fmla="*/ 1569467 h 1742772"/>
              <a:gd name="connsiteX12" fmla="*/ 2289843 w 7712316"/>
              <a:gd name="connsiteY12" fmla="*/ 1584836 h 1742772"/>
              <a:gd name="connsiteX13" fmla="*/ 2074690 w 7712316"/>
              <a:gd name="connsiteY13" fmla="*/ 1554099 h 1742772"/>
              <a:gd name="connsiteX14" fmla="*/ 1798064 w 7712316"/>
              <a:gd name="connsiteY14" fmla="*/ 1577151 h 1742772"/>
              <a:gd name="connsiteX15" fmla="*/ 1513755 w 7712316"/>
              <a:gd name="connsiteY15" fmla="*/ 1569467 h 1742772"/>
              <a:gd name="connsiteX16" fmla="*/ 1237130 w 7712316"/>
              <a:gd name="connsiteY16" fmla="*/ 1584835 h 1742772"/>
              <a:gd name="connsiteX17" fmla="*/ 945137 w 7712316"/>
              <a:gd name="connsiteY17" fmla="*/ 1584835 h 1742772"/>
              <a:gd name="connsiteX18" fmla="*/ 583987 w 7712316"/>
              <a:gd name="connsiteY18" fmla="*/ 1623255 h 1742772"/>
              <a:gd name="connsiteX19" fmla="*/ 0 w 7712316"/>
              <a:gd name="connsiteY19" fmla="*/ 1684727 h 1742772"/>
              <a:gd name="connsiteX0" fmla="*/ 7676350 w 7712316"/>
              <a:gd name="connsiteY0" fmla="*/ 1649380 h 1791949"/>
              <a:gd name="connsiteX1" fmla="*/ 7691718 w 7712316"/>
              <a:gd name="connsiteY1" fmla="*/ 343094 h 1791949"/>
              <a:gd name="connsiteX2" fmla="*/ 7430461 w 7712316"/>
              <a:gd name="connsiteY2" fmla="*/ 81837 h 1791949"/>
              <a:gd name="connsiteX3" fmla="*/ 6485325 w 7712316"/>
              <a:gd name="connsiteY3" fmla="*/ 1549488 h 1791949"/>
              <a:gd name="connsiteX4" fmla="*/ 6362380 w 7712316"/>
              <a:gd name="connsiteY4" fmla="*/ 150994 h 1791949"/>
              <a:gd name="connsiteX5" fmla="*/ 6008915 w 7712316"/>
              <a:gd name="connsiteY5" fmla="*/ 74153 h 1791949"/>
              <a:gd name="connsiteX6" fmla="*/ 5348088 w 7712316"/>
              <a:gd name="connsiteY6" fmla="*/ 204782 h 1791949"/>
              <a:gd name="connsiteX7" fmla="*/ 5048410 w 7712316"/>
              <a:gd name="connsiteY7" fmla="*/ 1572539 h 1791949"/>
              <a:gd name="connsiteX8" fmla="*/ 4072538 w 7712316"/>
              <a:gd name="connsiteY8" fmla="*/ 1780009 h 1791949"/>
              <a:gd name="connsiteX9" fmla="*/ 3327187 w 7712316"/>
              <a:gd name="connsiteY9" fmla="*/ 1749273 h 1791949"/>
              <a:gd name="connsiteX10" fmla="*/ 2697096 w 7712316"/>
              <a:gd name="connsiteY10" fmla="*/ 1603276 h 1791949"/>
              <a:gd name="connsiteX11" fmla="*/ 2535732 w 7712316"/>
              <a:gd name="connsiteY11" fmla="*/ 1618644 h 1791949"/>
              <a:gd name="connsiteX12" fmla="*/ 2289843 w 7712316"/>
              <a:gd name="connsiteY12" fmla="*/ 1634013 h 1791949"/>
              <a:gd name="connsiteX13" fmla="*/ 2074690 w 7712316"/>
              <a:gd name="connsiteY13" fmla="*/ 1603276 h 1791949"/>
              <a:gd name="connsiteX14" fmla="*/ 1798064 w 7712316"/>
              <a:gd name="connsiteY14" fmla="*/ 1626328 h 1791949"/>
              <a:gd name="connsiteX15" fmla="*/ 1513755 w 7712316"/>
              <a:gd name="connsiteY15" fmla="*/ 1618644 h 1791949"/>
              <a:gd name="connsiteX16" fmla="*/ 1237130 w 7712316"/>
              <a:gd name="connsiteY16" fmla="*/ 1634012 h 1791949"/>
              <a:gd name="connsiteX17" fmla="*/ 945137 w 7712316"/>
              <a:gd name="connsiteY17" fmla="*/ 1634012 h 1791949"/>
              <a:gd name="connsiteX18" fmla="*/ 583987 w 7712316"/>
              <a:gd name="connsiteY18" fmla="*/ 1672432 h 1791949"/>
              <a:gd name="connsiteX19" fmla="*/ 0 w 7712316"/>
              <a:gd name="connsiteY19" fmla="*/ 1733904 h 1791949"/>
              <a:gd name="connsiteX0" fmla="*/ 7676350 w 7741850"/>
              <a:gd name="connsiteY0" fmla="*/ 1634683 h 1777252"/>
              <a:gd name="connsiteX1" fmla="*/ 7691718 w 7741850"/>
              <a:gd name="connsiteY1" fmla="*/ 328397 h 1777252"/>
              <a:gd name="connsiteX2" fmla="*/ 7030891 w 7741850"/>
              <a:gd name="connsiteY2" fmla="*/ 1419530 h 1777252"/>
              <a:gd name="connsiteX3" fmla="*/ 6485325 w 7741850"/>
              <a:gd name="connsiteY3" fmla="*/ 1534791 h 1777252"/>
              <a:gd name="connsiteX4" fmla="*/ 6362380 w 7741850"/>
              <a:gd name="connsiteY4" fmla="*/ 136297 h 1777252"/>
              <a:gd name="connsiteX5" fmla="*/ 6008915 w 7741850"/>
              <a:gd name="connsiteY5" fmla="*/ 59456 h 1777252"/>
              <a:gd name="connsiteX6" fmla="*/ 5348088 w 7741850"/>
              <a:gd name="connsiteY6" fmla="*/ 190085 h 1777252"/>
              <a:gd name="connsiteX7" fmla="*/ 5048410 w 7741850"/>
              <a:gd name="connsiteY7" fmla="*/ 1557842 h 1777252"/>
              <a:gd name="connsiteX8" fmla="*/ 4072538 w 7741850"/>
              <a:gd name="connsiteY8" fmla="*/ 1765312 h 1777252"/>
              <a:gd name="connsiteX9" fmla="*/ 3327187 w 7741850"/>
              <a:gd name="connsiteY9" fmla="*/ 1734576 h 1777252"/>
              <a:gd name="connsiteX10" fmla="*/ 2697096 w 7741850"/>
              <a:gd name="connsiteY10" fmla="*/ 1588579 h 1777252"/>
              <a:gd name="connsiteX11" fmla="*/ 2535732 w 7741850"/>
              <a:gd name="connsiteY11" fmla="*/ 1603947 h 1777252"/>
              <a:gd name="connsiteX12" fmla="*/ 2289843 w 7741850"/>
              <a:gd name="connsiteY12" fmla="*/ 1619316 h 1777252"/>
              <a:gd name="connsiteX13" fmla="*/ 2074690 w 7741850"/>
              <a:gd name="connsiteY13" fmla="*/ 1588579 h 1777252"/>
              <a:gd name="connsiteX14" fmla="*/ 1798064 w 7741850"/>
              <a:gd name="connsiteY14" fmla="*/ 1611631 h 1777252"/>
              <a:gd name="connsiteX15" fmla="*/ 1513755 w 7741850"/>
              <a:gd name="connsiteY15" fmla="*/ 1603947 h 1777252"/>
              <a:gd name="connsiteX16" fmla="*/ 1237130 w 7741850"/>
              <a:gd name="connsiteY16" fmla="*/ 1619315 h 1777252"/>
              <a:gd name="connsiteX17" fmla="*/ 945137 w 7741850"/>
              <a:gd name="connsiteY17" fmla="*/ 1619315 h 1777252"/>
              <a:gd name="connsiteX18" fmla="*/ 583987 w 7741850"/>
              <a:gd name="connsiteY18" fmla="*/ 1657735 h 1777252"/>
              <a:gd name="connsiteX19" fmla="*/ 0 w 7741850"/>
              <a:gd name="connsiteY19" fmla="*/ 1719207 h 1777252"/>
              <a:gd name="connsiteX0" fmla="*/ 7676350 w 7678318"/>
              <a:gd name="connsiteY0" fmla="*/ 1634683 h 1777252"/>
              <a:gd name="connsiteX1" fmla="*/ 7315200 w 7678318"/>
              <a:gd name="connsiteY1" fmla="*/ 1550158 h 1777252"/>
              <a:gd name="connsiteX2" fmla="*/ 7030891 w 7678318"/>
              <a:gd name="connsiteY2" fmla="*/ 1419530 h 1777252"/>
              <a:gd name="connsiteX3" fmla="*/ 6485325 w 7678318"/>
              <a:gd name="connsiteY3" fmla="*/ 1534791 h 1777252"/>
              <a:gd name="connsiteX4" fmla="*/ 6362380 w 7678318"/>
              <a:gd name="connsiteY4" fmla="*/ 136297 h 1777252"/>
              <a:gd name="connsiteX5" fmla="*/ 6008915 w 7678318"/>
              <a:gd name="connsiteY5" fmla="*/ 59456 h 1777252"/>
              <a:gd name="connsiteX6" fmla="*/ 5348088 w 7678318"/>
              <a:gd name="connsiteY6" fmla="*/ 190085 h 1777252"/>
              <a:gd name="connsiteX7" fmla="*/ 5048410 w 7678318"/>
              <a:gd name="connsiteY7" fmla="*/ 1557842 h 1777252"/>
              <a:gd name="connsiteX8" fmla="*/ 4072538 w 7678318"/>
              <a:gd name="connsiteY8" fmla="*/ 1765312 h 1777252"/>
              <a:gd name="connsiteX9" fmla="*/ 3327187 w 7678318"/>
              <a:gd name="connsiteY9" fmla="*/ 1734576 h 1777252"/>
              <a:gd name="connsiteX10" fmla="*/ 2697096 w 7678318"/>
              <a:gd name="connsiteY10" fmla="*/ 1588579 h 1777252"/>
              <a:gd name="connsiteX11" fmla="*/ 2535732 w 7678318"/>
              <a:gd name="connsiteY11" fmla="*/ 1603947 h 1777252"/>
              <a:gd name="connsiteX12" fmla="*/ 2289843 w 7678318"/>
              <a:gd name="connsiteY12" fmla="*/ 1619316 h 1777252"/>
              <a:gd name="connsiteX13" fmla="*/ 2074690 w 7678318"/>
              <a:gd name="connsiteY13" fmla="*/ 1588579 h 1777252"/>
              <a:gd name="connsiteX14" fmla="*/ 1798064 w 7678318"/>
              <a:gd name="connsiteY14" fmla="*/ 1611631 h 1777252"/>
              <a:gd name="connsiteX15" fmla="*/ 1513755 w 7678318"/>
              <a:gd name="connsiteY15" fmla="*/ 1603947 h 1777252"/>
              <a:gd name="connsiteX16" fmla="*/ 1237130 w 7678318"/>
              <a:gd name="connsiteY16" fmla="*/ 1619315 h 1777252"/>
              <a:gd name="connsiteX17" fmla="*/ 945137 w 7678318"/>
              <a:gd name="connsiteY17" fmla="*/ 1619315 h 1777252"/>
              <a:gd name="connsiteX18" fmla="*/ 583987 w 7678318"/>
              <a:gd name="connsiteY18" fmla="*/ 1657735 h 1777252"/>
              <a:gd name="connsiteX19" fmla="*/ 0 w 7678318"/>
              <a:gd name="connsiteY19" fmla="*/ 1719207 h 1777252"/>
              <a:gd name="connsiteX0" fmla="*/ 7676350 w 7678412"/>
              <a:gd name="connsiteY0" fmla="*/ 1634683 h 1777252"/>
              <a:gd name="connsiteX1" fmla="*/ 7315200 w 7678412"/>
              <a:gd name="connsiteY1" fmla="*/ 1550158 h 1777252"/>
              <a:gd name="connsiteX2" fmla="*/ 6946367 w 7678412"/>
              <a:gd name="connsiteY2" fmla="*/ 1565527 h 1777252"/>
              <a:gd name="connsiteX3" fmla="*/ 6485325 w 7678412"/>
              <a:gd name="connsiteY3" fmla="*/ 1534791 h 1777252"/>
              <a:gd name="connsiteX4" fmla="*/ 6362380 w 7678412"/>
              <a:gd name="connsiteY4" fmla="*/ 136297 h 1777252"/>
              <a:gd name="connsiteX5" fmla="*/ 6008915 w 7678412"/>
              <a:gd name="connsiteY5" fmla="*/ 59456 h 1777252"/>
              <a:gd name="connsiteX6" fmla="*/ 5348088 w 7678412"/>
              <a:gd name="connsiteY6" fmla="*/ 190085 h 1777252"/>
              <a:gd name="connsiteX7" fmla="*/ 5048410 w 7678412"/>
              <a:gd name="connsiteY7" fmla="*/ 1557842 h 1777252"/>
              <a:gd name="connsiteX8" fmla="*/ 4072538 w 7678412"/>
              <a:gd name="connsiteY8" fmla="*/ 1765312 h 1777252"/>
              <a:gd name="connsiteX9" fmla="*/ 3327187 w 7678412"/>
              <a:gd name="connsiteY9" fmla="*/ 1734576 h 1777252"/>
              <a:gd name="connsiteX10" fmla="*/ 2697096 w 7678412"/>
              <a:gd name="connsiteY10" fmla="*/ 1588579 h 1777252"/>
              <a:gd name="connsiteX11" fmla="*/ 2535732 w 7678412"/>
              <a:gd name="connsiteY11" fmla="*/ 1603947 h 1777252"/>
              <a:gd name="connsiteX12" fmla="*/ 2289843 w 7678412"/>
              <a:gd name="connsiteY12" fmla="*/ 1619316 h 1777252"/>
              <a:gd name="connsiteX13" fmla="*/ 2074690 w 7678412"/>
              <a:gd name="connsiteY13" fmla="*/ 1588579 h 1777252"/>
              <a:gd name="connsiteX14" fmla="*/ 1798064 w 7678412"/>
              <a:gd name="connsiteY14" fmla="*/ 1611631 h 1777252"/>
              <a:gd name="connsiteX15" fmla="*/ 1513755 w 7678412"/>
              <a:gd name="connsiteY15" fmla="*/ 1603947 h 1777252"/>
              <a:gd name="connsiteX16" fmla="*/ 1237130 w 7678412"/>
              <a:gd name="connsiteY16" fmla="*/ 1619315 h 1777252"/>
              <a:gd name="connsiteX17" fmla="*/ 945137 w 7678412"/>
              <a:gd name="connsiteY17" fmla="*/ 1619315 h 1777252"/>
              <a:gd name="connsiteX18" fmla="*/ 583987 w 7678412"/>
              <a:gd name="connsiteY18" fmla="*/ 1657735 h 1777252"/>
              <a:gd name="connsiteX19" fmla="*/ 0 w 7678412"/>
              <a:gd name="connsiteY19" fmla="*/ 1719207 h 1777252"/>
              <a:gd name="connsiteX0" fmla="*/ 7676350 w 7676350"/>
              <a:gd name="connsiteY0" fmla="*/ 1634683 h 1777252"/>
              <a:gd name="connsiteX1" fmla="*/ 7315200 w 7676350"/>
              <a:gd name="connsiteY1" fmla="*/ 1550158 h 1777252"/>
              <a:gd name="connsiteX2" fmla="*/ 6946367 w 7676350"/>
              <a:gd name="connsiteY2" fmla="*/ 1565527 h 1777252"/>
              <a:gd name="connsiteX3" fmla="*/ 6485325 w 7676350"/>
              <a:gd name="connsiteY3" fmla="*/ 1534791 h 1777252"/>
              <a:gd name="connsiteX4" fmla="*/ 6362380 w 7676350"/>
              <a:gd name="connsiteY4" fmla="*/ 136297 h 1777252"/>
              <a:gd name="connsiteX5" fmla="*/ 6008915 w 7676350"/>
              <a:gd name="connsiteY5" fmla="*/ 59456 h 1777252"/>
              <a:gd name="connsiteX6" fmla="*/ 5348088 w 7676350"/>
              <a:gd name="connsiteY6" fmla="*/ 190085 h 1777252"/>
              <a:gd name="connsiteX7" fmla="*/ 5048410 w 7676350"/>
              <a:gd name="connsiteY7" fmla="*/ 1557842 h 1777252"/>
              <a:gd name="connsiteX8" fmla="*/ 4072538 w 7676350"/>
              <a:gd name="connsiteY8" fmla="*/ 1765312 h 1777252"/>
              <a:gd name="connsiteX9" fmla="*/ 3327187 w 7676350"/>
              <a:gd name="connsiteY9" fmla="*/ 1734576 h 1777252"/>
              <a:gd name="connsiteX10" fmla="*/ 2697096 w 7676350"/>
              <a:gd name="connsiteY10" fmla="*/ 1588579 h 1777252"/>
              <a:gd name="connsiteX11" fmla="*/ 2535732 w 7676350"/>
              <a:gd name="connsiteY11" fmla="*/ 1603947 h 1777252"/>
              <a:gd name="connsiteX12" fmla="*/ 2289843 w 7676350"/>
              <a:gd name="connsiteY12" fmla="*/ 1619316 h 1777252"/>
              <a:gd name="connsiteX13" fmla="*/ 2074690 w 7676350"/>
              <a:gd name="connsiteY13" fmla="*/ 1588579 h 1777252"/>
              <a:gd name="connsiteX14" fmla="*/ 1798064 w 7676350"/>
              <a:gd name="connsiteY14" fmla="*/ 1611631 h 1777252"/>
              <a:gd name="connsiteX15" fmla="*/ 1513755 w 7676350"/>
              <a:gd name="connsiteY15" fmla="*/ 1603947 h 1777252"/>
              <a:gd name="connsiteX16" fmla="*/ 1237130 w 7676350"/>
              <a:gd name="connsiteY16" fmla="*/ 1619315 h 1777252"/>
              <a:gd name="connsiteX17" fmla="*/ 945137 w 7676350"/>
              <a:gd name="connsiteY17" fmla="*/ 1619315 h 1777252"/>
              <a:gd name="connsiteX18" fmla="*/ 583987 w 7676350"/>
              <a:gd name="connsiteY18" fmla="*/ 1657735 h 1777252"/>
              <a:gd name="connsiteX19" fmla="*/ 0 w 7676350"/>
              <a:gd name="connsiteY19" fmla="*/ 1719207 h 1777252"/>
              <a:gd name="connsiteX0" fmla="*/ 7676350 w 7676350"/>
              <a:gd name="connsiteY0" fmla="*/ 1652301 h 1904490"/>
              <a:gd name="connsiteX1" fmla="*/ 7315200 w 7676350"/>
              <a:gd name="connsiteY1" fmla="*/ 1567776 h 1904490"/>
              <a:gd name="connsiteX2" fmla="*/ 6946367 w 7676350"/>
              <a:gd name="connsiteY2" fmla="*/ 1583145 h 1904490"/>
              <a:gd name="connsiteX3" fmla="*/ 6485325 w 7676350"/>
              <a:gd name="connsiteY3" fmla="*/ 1552409 h 1904490"/>
              <a:gd name="connsiteX4" fmla="*/ 6362380 w 7676350"/>
              <a:gd name="connsiteY4" fmla="*/ 153915 h 1904490"/>
              <a:gd name="connsiteX5" fmla="*/ 6008915 w 7676350"/>
              <a:gd name="connsiteY5" fmla="*/ 77074 h 1904490"/>
              <a:gd name="connsiteX6" fmla="*/ 5348088 w 7676350"/>
              <a:gd name="connsiteY6" fmla="*/ 207703 h 1904490"/>
              <a:gd name="connsiteX7" fmla="*/ 4272323 w 7676350"/>
              <a:gd name="connsiteY7" fmla="*/ 92441 h 1904490"/>
              <a:gd name="connsiteX8" fmla="*/ 4072538 w 7676350"/>
              <a:gd name="connsiteY8" fmla="*/ 1782930 h 1904490"/>
              <a:gd name="connsiteX9" fmla="*/ 3327187 w 7676350"/>
              <a:gd name="connsiteY9" fmla="*/ 1752194 h 1904490"/>
              <a:gd name="connsiteX10" fmla="*/ 2697096 w 7676350"/>
              <a:gd name="connsiteY10" fmla="*/ 1606197 h 1904490"/>
              <a:gd name="connsiteX11" fmla="*/ 2535732 w 7676350"/>
              <a:gd name="connsiteY11" fmla="*/ 1621565 h 1904490"/>
              <a:gd name="connsiteX12" fmla="*/ 2289843 w 7676350"/>
              <a:gd name="connsiteY12" fmla="*/ 1636934 h 1904490"/>
              <a:gd name="connsiteX13" fmla="*/ 2074690 w 7676350"/>
              <a:gd name="connsiteY13" fmla="*/ 1606197 h 1904490"/>
              <a:gd name="connsiteX14" fmla="*/ 1798064 w 7676350"/>
              <a:gd name="connsiteY14" fmla="*/ 1629249 h 1904490"/>
              <a:gd name="connsiteX15" fmla="*/ 1513755 w 7676350"/>
              <a:gd name="connsiteY15" fmla="*/ 1621565 h 1904490"/>
              <a:gd name="connsiteX16" fmla="*/ 1237130 w 7676350"/>
              <a:gd name="connsiteY16" fmla="*/ 1636933 h 1904490"/>
              <a:gd name="connsiteX17" fmla="*/ 945137 w 7676350"/>
              <a:gd name="connsiteY17" fmla="*/ 1636933 h 1904490"/>
              <a:gd name="connsiteX18" fmla="*/ 583987 w 7676350"/>
              <a:gd name="connsiteY18" fmla="*/ 1675353 h 1904490"/>
              <a:gd name="connsiteX19" fmla="*/ 0 w 7676350"/>
              <a:gd name="connsiteY19" fmla="*/ 1736825 h 1904490"/>
              <a:gd name="connsiteX0" fmla="*/ 7676350 w 7676350"/>
              <a:gd name="connsiteY0" fmla="*/ 1637665 h 1752956"/>
              <a:gd name="connsiteX1" fmla="*/ 7315200 w 7676350"/>
              <a:gd name="connsiteY1" fmla="*/ 1553140 h 1752956"/>
              <a:gd name="connsiteX2" fmla="*/ 6946367 w 7676350"/>
              <a:gd name="connsiteY2" fmla="*/ 1568509 h 1752956"/>
              <a:gd name="connsiteX3" fmla="*/ 6485325 w 7676350"/>
              <a:gd name="connsiteY3" fmla="*/ 1537773 h 1752956"/>
              <a:gd name="connsiteX4" fmla="*/ 6362380 w 7676350"/>
              <a:gd name="connsiteY4" fmla="*/ 139279 h 1752956"/>
              <a:gd name="connsiteX5" fmla="*/ 6008915 w 7676350"/>
              <a:gd name="connsiteY5" fmla="*/ 62438 h 1752956"/>
              <a:gd name="connsiteX6" fmla="*/ 5348088 w 7676350"/>
              <a:gd name="connsiteY6" fmla="*/ 193067 h 1752956"/>
              <a:gd name="connsiteX7" fmla="*/ 4272323 w 7676350"/>
              <a:gd name="connsiteY7" fmla="*/ 77805 h 1752956"/>
              <a:gd name="connsiteX8" fmla="*/ 3818965 w 7676350"/>
              <a:gd name="connsiteY8" fmla="*/ 1560825 h 1752956"/>
              <a:gd name="connsiteX9" fmla="*/ 3327187 w 7676350"/>
              <a:gd name="connsiteY9" fmla="*/ 1737558 h 1752956"/>
              <a:gd name="connsiteX10" fmla="*/ 2697096 w 7676350"/>
              <a:gd name="connsiteY10" fmla="*/ 1591561 h 1752956"/>
              <a:gd name="connsiteX11" fmla="*/ 2535732 w 7676350"/>
              <a:gd name="connsiteY11" fmla="*/ 1606929 h 1752956"/>
              <a:gd name="connsiteX12" fmla="*/ 2289843 w 7676350"/>
              <a:gd name="connsiteY12" fmla="*/ 1622298 h 1752956"/>
              <a:gd name="connsiteX13" fmla="*/ 2074690 w 7676350"/>
              <a:gd name="connsiteY13" fmla="*/ 1591561 h 1752956"/>
              <a:gd name="connsiteX14" fmla="*/ 1798064 w 7676350"/>
              <a:gd name="connsiteY14" fmla="*/ 1614613 h 1752956"/>
              <a:gd name="connsiteX15" fmla="*/ 1513755 w 7676350"/>
              <a:gd name="connsiteY15" fmla="*/ 1606929 h 1752956"/>
              <a:gd name="connsiteX16" fmla="*/ 1237130 w 7676350"/>
              <a:gd name="connsiteY16" fmla="*/ 1622297 h 1752956"/>
              <a:gd name="connsiteX17" fmla="*/ 945137 w 7676350"/>
              <a:gd name="connsiteY17" fmla="*/ 1622297 h 1752956"/>
              <a:gd name="connsiteX18" fmla="*/ 583987 w 7676350"/>
              <a:gd name="connsiteY18" fmla="*/ 1660717 h 1752956"/>
              <a:gd name="connsiteX19" fmla="*/ 0 w 7676350"/>
              <a:gd name="connsiteY19" fmla="*/ 1722189 h 1752956"/>
              <a:gd name="connsiteX0" fmla="*/ 7676350 w 7676350"/>
              <a:gd name="connsiteY0" fmla="*/ 1685771 h 1801062"/>
              <a:gd name="connsiteX1" fmla="*/ 7315200 w 7676350"/>
              <a:gd name="connsiteY1" fmla="*/ 1601246 h 1801062"/>
              <a:gd name="connsiteX2" fmla="*/ 6946367 w 7676350"/>
              <a:gd name="connsiteY2" fmla="*/ 1616615 h 1801062"/>
              <a:gd name="connsiteX3" fmla="*/ 6485325 w 7676350"/>
              <a:gd name="connsiteY3" fmla="*/ 1585879 h 1801062"/>
              <a:gd name="connsiteX4" fmla="*/ 6362380 w 7676350"/>
              <a:gd name="connsiteY4" fmla="*/ 187385 h 1801062"/>
              <a:gd name="connsiteX5" fmla="*/ 6008915 w 7676350"/>
              <a:gd name="connsiteY5" fmla="*/ 110544 h 1801062"/>
              <a:gd name="connsiteX6" fmla="*/ 5025359 w 7676350"/>
              <a:gd name="connsiteY6" fmla="*/ 79808 h 1801062"/>
              <a:gd name="connsiteX7" fmla="*/ 4272323 w 7676350"/>
              <a:gd name="connsiteY7" fmla="*/ 125911 h 1801062"/>
              <a:gd name="connsiteX8" fmla="*/ 3818965 w 7676350"/>
              <a:gd name="connsiteY8" fmla="*/ 1608931 h 1801062"/>
              <a:gd name="connsiteX9" fmla="*/ 3327187 w 7676350"/>
              <a:gd name="connsiteY9" fmla="*/ 1785664 h 1801062"/>
              <a:gd name="connsiteX10" fmla="*/ 2697096 w 7676350"/>
              <a:gd name="connsiteY10" fmla="*/ 1639667 h 1801062"/>
              <a:gd name="connsiteX11" fmla="*/ 2535732 w 7676350"/>
              <a:gd name="connsiteY11" fmla="*/ 1655035 h 1801062"/>
              <a:gd name="connsiteX12" fmla="*/ 2289843 w 7676350"/>
              <a:gd name="connsiteY12" fmla="*/ 1670404 h 1801062"/>
              <a:gd name="connsiteX13" fmla="*/ 2074690 w 7676350"/>
              <a:gd name="connsiteY13" fmla="*/ 1639667 h 1801062"/>
              <a:gd name="connsiteX14" fmla="*/ 1798064 w 7676350"/>
              <a:gd name="connsiteY14" fmla="*/ 1662719 h 1801062"/>
              <a:gd name="connsiteX15" fmla="*/ 1513755 w 7676350"/>
              <a:gd name="connsiteY15" fmla="*/ 1655035 h 1801062"/>
              <a:gd name="connsiteX16" fmla="*/ 1237130 w 7676350"/>
              <a:gd name="connsiteY16" fmla="*/ 1670403 h 1801062"/>
              <a:gd name="connsiteX17" fmla="*/ 945137 w 7676350"/>
              <a:gd name="connsiteY17" fmla="*/ 1670403 h 1801062"/>
              <a:gd name="connsiteX18" fmla="*/ 583987 w 7676350"/>
              <a:gd name="connsiteY18" fmla="*/ 1708823 h 1801062"/>
              <a:gd name="connsiteX19" fmla="*/ 0 w 7676350"/>
              <a:gd name="connsiteY19" fmla="*/ 1770295 h 1801062"/>
              <a:gd name="connsiteX0" fmla="*/ 7676350 w 7676350"/>
              <a:gd name="connsiteY0" fmla="*/ 1701658 h 1816949"/>
              <a:gd name="connsiteX1" fmla="*/ 7315200 w 7676350"/>
              <a:gd name="connsiteY1" fmla="*/ 1617133 h 1816949"/>
              <a:gd name="connsiteX2" fmla="*/ 6946367 w 7676350"/>
              <a:gd name="connsiteY2" fmla="*/ 1632502 h 1816949"/>
              <a:gd name="connsiteX3" fmla="*/ 6485325 w 7676350"/>
              <a:gd name="connsiteY3" fmla="*/ 1601766 h 1816949"/>
              <a:gd name="connsiteX4" fmla="*/ 5809130 w 7676350"/>
              <a:gd name="connsiteY4" fmla="*/ 1678607 h 1816949"/>
              <a:gd name="connsiteX5" fmla="*/ 6008915 w 7676350"/>
              <a:gd name="connsiteY5" fmla="*/ 126431 h 1816949"/>
              <a:gd name="connsiteX6" fmla="*/ 5025359 w 7676350"/>
              <a:gd name="connsiteY6" fmla="*/ 95695 h 1816949"/>
              <a:gd name="connsiteX7" fmla="*/ 4272323 w 7676350"/>
              <a:gd name="connsiteY7" fmla="*/ 141798 h 1816949"/>
              <a:gd name="connsiteX8" fmla="*/ 3818965 w 7676350"/>
              <a:gd name="connsiteY8" fmla="*/ 1624818 h 1816949"/>
              <a:gd name="connsiteX9" fmla="*/ 3327187 w 7676350"/>
              <a:gd name="connsiteY9" fmla="*/ 1801551 h 1816949"/>
              <a:gd name="connsiteX10" fmla="*/ 2697096 w 7676350"/>
              <a:gd name="connsiteY10" fmla="*/ 1655554 h 1816949"/>
              <a:gd name="connsiteX11" fmla="*/ 2535732 w 7676350"/>
              <a:gd name="connsiteY11" fmla="*/ 1670922 h 1816949"/>
              <a:gd name="connsiteX12" fmla="*/ 2289843 w 7676350"/>
              <a:gd name="connsiteY12" fmla="*/ 1686291 h 1816949"/>
              <a:gd name="connsiteX13" fmla="*/ 2074690 w 7676350"/>
              <a:gd name="connsiteY13" fmla="*/ 1655554 h 1816949"/>
              <a:gd name="connsiteX14" fmla="*/ 1798064 w 7676350"/>
              <a:gd name="connsiteY14" fmla="*/ 1678606 h 1816949"/>
              <a:gd name="connsiteX15" fmla="*/ 1513755 w 7676350"/>
              <a:gd name="connsiteY15" fmla="*/ 1670922 h 1816949"/>
              <a:gd name="connsiteX16" fmla="*/ 1237130 w 7676350"/>
              <a:gd name="connsiteY16" fmla="*/ 1686290 h 1816949"/>
              <a:gd name="connsiteX17" fmla="*/ 945137 w 7676350"/>
              <a:gd name="connsiteY17" fmla="*/ 1686290 h 1816949"/>
              <a:gd name="connsiteX18" fmla="*/ 583987 w 7676350"/>
              <a:gd name="connsiteY18" fmla="*/ 1724710 h 1816949"/>
              <a:gd name="connsiteX19" fmla="*/ 0 w 7676350"/>
              <a:gd name="connsiteY19" fmla="*/ 1786182 h 1816949"/>
              <a:gd name="connsiteX0" fmla="*/ 7676350 w 7676350"/>
              <a:gd name="connsiteY0" fmla="*/ 1776646 h 1891937"/>
              <a:gd name="connsiteX1" fmla="*/ 7315200 w 7676350"/>
              <a:gd name="connsiteY1" fmla="*/ 1692121 h 1891937"/>
              <a:gd name="connsiteX2" fmla="*/ 6946367 w 7676350"/>
              <a:gd name="connsiteY2" fmla="*/ 1707490 h 1891937"/>
              <a:gd name="connsiteX3" fmla="*/ 6485325 w 7676350"/>
              <a:gd name="connsiteY3" fmla="*/ 1676754 h 1891937"/>
              <a:gd name="connsiteX4" fmla="*/ 5809130 w 7676350"/>
              <a:gd name="connsiteY4" fmla="*/ 1753595 h 1891937"/>
              <a:gd name="connsiteX5" fmla="*/ 5148303 w 7676350"/>
              <a:gd name="connsiteY5" fmla="*/ 1761278 h 1891937"/>
              <a:gd name="connsiteX6" fmla="*/ 5025359 w 7676350"/>
              <a:gd name="connsiteY6" fmla="*/ 170683 h 1891937"/>
              <a:gd name="connsiteX7" fmla="*/ 4272323 w 7676350"/>
              <a:gd name="connsiteY7" fmla="*/ 216786 h 1891937"/>
              <a:gd name="connsiteX8" fmla="*/ 3818965 w 7676350"/>
              <a:gd name="connsiteY8" fmla="*/ 1699806 h 1891937"/>
              <a:gd name="connsiteX9" fmla="*/ 3327187 w 7676350"/>
              <a:gd name="connsiteY9" fmla="*/ 1876539 h 1891937"/>
              <a:gd name="connsiteX10" fmla="*/ 2697096 w 7676350"/>
              <a:gd name="connsiteY10" fmla="*/ 1730542 h 1891937"/>
              <a:gd name="connsiteX11" fmla="*/ 2535732 w 7676350"/>
              <a:gd name="connsiteY11" fmla="*/ 1745910 h 1891937"/>
              <a:gd name="connsiteX12" fmla="*/ 2289843 w 7676350"/>
              <a:gd name="connsiteY12" fmla="*/ 1761279 h 1891937"/>
              <a:gd name="connsiteX13" fmla="*/ 2074690 w 7676350"/>
              <a:gd name="connsiteY13" fmla="*/ 1730542 h 1891937"/>
              <a:gd name="connsiteX14" fmla="*/ 1798064 w 7676350"/>
              <a:gd name="connsiteY14" fmla="*/ 1753594 h 1891937"/>
              <a:gd name="connsiteX15" fmla="*/ 1513755 w 7676350"/>
              <a:gd name="connsiteY15" fmla="*/ 1745910 h 1891937"/>
              <a:gd name="connsiteX16" fmla="*/ 1237130 w 7676350"/>
              <a:gd name="connsiteY16" fmla="*/ 1761278 h 1891937"/>
              <a:gd name="connsiteX17" fmla="*/ 945137 w 7676350"/>
              <a:gd name="connsiteY17" fmla="*/ 1761278 h 1891937"/>
              <a:gd name="connsiteX18" fmla="*/ 583987 w 7676350"/>
              <a:gd name="connsiteY18" fmla="*/ 1799698 h 1891937"/>
              <a:gd name="connsiteX19" fmla="*/ 0 w 7676350"/>
              <a:gd name="connsiteY19" fmla="*/ 1861170 h 1891937"/>
              <a:gd name="connsiteX0" fmla="*/ 7676350 w 7676350"/>
              <a:gd name="connsiteY0" fmla="*/ 1776646 h 1909253"/>
              <a:gd name="connsiteX1" fmla="*/ 7315200 w 7676350"/>
              <a:gd name="connsiteY1" fmla="*/ 1692121 h 1909253"/>
              <a:gd name="connsiteX2" fmla="*/ 6946367 w 7676350"/>
              <a:gd name="connsiteY2" fmla="*/ 1707490 h 1909253"/>
              <a:gd name="connsiteX3" fmla="*/ 6485325 w 7676350"/>
              <a:gd name="connsiteY3" fmla="*/ 1676754 h 1909253"/>
              <a:gd name="connsiteX4" fmla="*/ 5985863 w 7676350"/>
              <a:gd name="connsiteY4" fmla="*/ 1830435 h 1909253"/>
              <a:gd name="connsiteX5" fmla="*/ 5148303 w 7676350"/>
              <a:gd name="connsiteY5" fmla="*/ 1761278 h 1909253"/>
              <a:gd name="connsiteX6" fmla="*/ 5025359 w 7676350"/>
              <a:gd name="connsiteY6" fmla="*/ 170683 h 1909253"/>
              <a:gd name="connsiteX7" fmla="*/ 4272323 w 7676350"/>
              <a:gd name="connsiteY7" fmla="*/ 216786 h 1909253"/>
              <a:gd name="connsiteX8" fmla="*/ 3818965 w 7676350"/>
              <a:gd name="connsiteY8" fmla="*/ 1699806 h 1909253"/>
              <a:gd name="connsiteX9" fmla="*/ 3327187 w 7676350"/>
              <a:gd name="connsiteY9" fmla="*/ 1876539 h 1909253"/>
              <a:gd name="connsiteX10" fmla="*/ 2697096 w 7676350"/>
              <a:gd name="connsiteY10" fmla="*/ 1730542 h 1909253"/>
              <a:gd name="connsiteX11" fmla="*/ 2535732 w 7676350"/>
              <a:gd name="connsiteY11" fmla="*/ 1745910 h 1909253"/>
              <a:gd name="connsiteX12" fmla="*/ 2289843 w 7676350"/>
              <a:gd name="connsiteY12" fmla="*/ 1761279 h 1909253"/>
              <a:gd name="connsiteX13" fmla="*/ 2074690 w 7676350"/>
              <a:gd name="connsiteY13" fmla="*/ 1730542 h 1909253"/>
              <a:gd name="connsiteX14" fmla="*/ 1798064 w 7676350"/>
              <a:gd name="connsiteY14" fmla="*/ 1753594 h 1909253"/>
              <a:gd name="connsiteX15" fmla="*/ 1513755 w 7676350"/>
              <a:gd name="connsiteY15" fmla="*/ 1745910 h 1909253"/>
              <a:gd name="connsiteX16" fmla="*/ 1237130 w 7676350"/>
              <a:gd name="connsiteY16" fmla="*/ 1761278 h 1909253"/>
              <a:gd name="connsiteX17" fmla="*/ 945137 w 7676350"/>
              <a:gd name="connsiteY17" fmla="*/ 1761278 h 1909253"/>
              <a:gd name="connsiteX18" fmla="*/ 583987 w 7676350"/>
              <a:gd name="connsiteY18" fmla="*/ 1799698 h 1909253"/>
              <a:gd name="connsiteX19" fmla="*/ 0 w 7676350"/>
              <a:gd name="connsiteY19" fmla="*/ 1861170 h 1909253"/>
              <a:gd name="connsiteX0" fmla="*/ 7676350 w 7676350"/>
              <a:gd name="connsiteY0" fmla="*/ 1776646 h 1904754"/>
              <a:gd name="connsiteX1" fmla="*/ 7315200 w 7676350"/>
              <a:gd name="connsiteY1" fmla="*/ 1692121 h 1904754"/>
              <a:gd name="connsiteX2" fmla="*/ 6946367 w 7676350"/>
              <a:gd name="connsiteY2" fmla="*/ 1707490 h 1904754"/>
              <a:gd name="connsiteX3" fmla="*/ 6531429 w 7676350"/>
              <a:gd name="connsiteY3" fmla="*/ 1768962 h 1904754"/>
              <a:gd name="connsiteX4" fmla="*/ 5985863 w 7676350"/>
              <a:gd name="connsiteY4" fmla="*/ 1830435 h 1904754"/>
              <a:gd name="connsiteX5" fmla="*/ 5148303 w 7676350"/>
              <a:gd name="connsiteY5" fmla="*/ 1761278 h 1904754"/>
              <a:gd name="connsiteX6" fmla="*/ 5025359 w 7676350"/>
              <a:gd name="connsiteY6" fmla="*/ 170683 h 1904754"/>
              <a:gd name="connsiteX7" fmla="*/ 4272323 w 7676350"/>
              <a:gd name="connsiteY7" fmla="*/ 216786 h 1904754"/>
              <a:gd name="connsiteX8" fmla="*/ 3818965 w 7676350"/>
              <a:gd name="connsiteY8" fmla="*/ 1699806 h 1904754"/>
              <a:gd name="connsiteX9" fmla="*/ 3327187 w 7676350"/>
              <a:gd name="connsiteY9" fmla="*/ 1876539 h 1904754"/>
              <a:gd name="connsiteX10" fmla="*/ 2697096 w 7676350"/>
              <a:gd name="connsiteY10" fmla="*/ 1730542 h 1904754"/>
              <a:gd name="connsiteX11" fmla="*/ 2535732 w 7676350"/>
              <a:gd name="connsiteY11" fmla="*/ 1745910 h 1904754"/>
              <a:gd name="connsiteX12" fmla="*/ 2289843 w 7676350"/>
              <a:gd name="connsiteY12" fmla="*/ 1761279 h 1904754"/>
              <a:gd name="connsiteX13" fmla="*/ 2074690 w 7676350"/>
              <a:gd name="connsiteY13" fmla="*/ 1730542 h 1904754"/>
              <a:gd name="connsiteX14" fmla="*/ 1798064 w 7676350"/>
              <a:gd name="connsiteY14" fmla="*/ 1753594 h 1904754"/>
              <a:gd name="connsiteX15" fmla="*/ 1513755 w 7676350"/>
              <a:gd name="connsiteY15" fmla="*/ 1745910 h 1904754"/>
              <a:gd name="connsiteX16" fmla="*/ 1237130 w 7676350"/>
              <a:gd name="connsiteY16" fmla="*/ 1761278 h 1904754"/>
              <a:gd name="connsiteX17" fmla="*/ 945137 w 7676350"/>
              <a:gd name="connsiteY17" fmla="*/ 1761278 h 1904754"/>
              <a:gd name="connsiteX18" fmla="*/ 583987 w 7676350"/>
              <a:gd name="connsiteY18" fmla="*/ 1799698 h 1904754"/>
              <a:gd name="connsiteX19" fmla="*/ 0 w 7676350"/>
              <a:gd name="connsiteY19" fmla="*/ 1861170 h 1904754"/>
              <a:gd name="connsiteX0" fmla="*/ 7676350 w 7676350"/>
              <a:gd name="connsiteY0" fmla="*/ 1776646 h 2012718"/>
              <a:gd name="connsiteX1" fmla="*/ 7315200 w 7676350"/>
              <a:gd name="connsiteY1" fmla="*/ 1692121 h 2012718"/>
              <a:gd name="connsiteX2" fmla="*/ 6946367 w 7676350"/>
              <a:gd name="connsiteY2" fmla="*/ 1707490 h 2012718"/>
              <a:gd name="connsiteX3" fmla="*/ 6531429 w 7676350"/>
              <a:gd name="connsiteY3" fmla="*/ 1768962 h 2012718"/>
              <a:gd name="connsiteX4" fmla="*/ 5985863 w 7676350"/>
              <a:gd name="connsiteY4" fmla="*/ 1830435 h 2012718"/>
              <a:gd name="connsiteX5" fmla="*/ 5148303 w 7676350"/>
              <a:gd name="connsiteY5" fmla="*/ 1761278 h 2012718"/>
              <a:gd name="connsiteX6" fmla="*/ 5025359 w 7676350"/>
              <a:gd name="connsiteY6" fmla="*/ 170683 h 2012718"/>
              <a:gd name="connsiteX7" fmla="*/ 4272323 w 7676350"/>
              <a:gd name="connsiteY7" fmla="*/ 216786 h 2012718"/>
              <a:gd name="connsiteX8" fmla="*/ 3818965 w 7676350"/>
              <a:gd name="connsiteY8" fmla="*/ 1699806 h 2012718"/>
              <a:gd name="connsiteX9" fmla="*/ 3327187 w 7676350"/>
              <a:gd name="connsiteY9" fmla="*/ 1876539 h 2012718"/>
              <a:gd name="connsiteX10" fmla="*/ 2620256 w 7676350"/>
              <a:gd name="connsiteY10" fmla="*/ 78475 h 2012718"/>
              <a:gd name="connsiteX11" fmla="*/ 2535732 w 7676350"/>
              <a:gd name="connsiteY11" fmla="*/ 1745910 h 2012718"/>
              <a:gd name="connsiteX12" fmla="*/ 2289843 w 7676350"/>
              <a:gd name="connsiteY12" fmla="*/ 1761279 h 2012718"/>
              <a:gd name="connsiteX13" fmla="*/ 2074690 w 7676350"/>
              <a:gd name="connsiteY13" fmla="*/ 1730542 h 2012718"/>
              <a:gd name="connsiteX14" fmla="*/ 1798064 w 7676350"/>
              <a:gd name="connsiteY14" fmla="*/ 1753594 h 2012718"/>
              <a:gd name="connsiteX15" fmla="*/ 1513755 w 7676350"/>
              <a:gd name="connsiteY15" fmla="*/ 1745910 h 2012718"/>
              <a:gd name="connsiteX16" fmla="*/ 1237130 w 7676350"/>
              <a:gd name="connsiteY16" fmla="*/ 1761278 h 2012718"/>
              <a:gd name="connsiteX17" fmla="*/ 945137 w 7676350"/>
              <a:gd name="connsiteY17" fmla="*/ 1761278 h 2012718"/>
              <a:gd name="connsiteX18" fmla="*/ 583987 w 7676350"/>
              <a:gd name="connsiteY18" fmla="*/ 1799698 h 2012718"/>
              <a:gd name="connsiteX19" fmla="*/ 0 w 7676350"/>
              <a:gd name="connsiteY19" fmla="*/ 1861170 h 2012718"/>
              <a:gd name="connsiteX0" fmla="*/ 7676350 w 7676350"/>
              <a:gd name="connsiteY0" fmla="*/ 1831690 h 1959798"/>
              <a:gd name="connsiteX1" fmla="*/ 7315200 w 7676350"/>
              <a:gd name="connsiteY1" fmla="*/ 1747165 h 1959798"/>
              <a:gd name="connsiteX2" fmla="*/ 6946367 w 7676350"/>
              <a:gd name="connsiteY2" fmla="*/ 1762534 h 1959798"/>
              <a:gd name="connsiteX3" fmla="*/ 6531429 w 7676350"/>
              <a:gd name="connsiteY3" fmla="*/ 1824006 h 1959798"/>
              <a:gd name="connsiteX4" fmla="*/ 5985863 w 7676350"/>
              <a:gd name="connsiteY4" fmla="*/ 1885479 h 1959798"/>
              <a:gd name="connsiteX5" fmla="*/ 5148303 w 7676350"/>
              <a:gd name="connsiteY5" fmla="*/ 1816322 h 1959798"/>
              <a:gd name="connsiteX6" fmla="*/ 5025359 w 7676350"/>
              <a:gd name="connsiteY6" fmla="*/ 225727 h 1959798"/>
              <a:gd name="connsiteX7" fmla="*/ 4272323 w 7676350"/>
              <a:gd name="connsiteY7" fmla="*/ 271830 h 1959798"/>
              <a:gd name="connsiteX8" fmla="*/ 3818965 w 7676350"/>
              <a:gd name="connsiteY8" fmla="*/ 1754850 h 1959798"/>
              <a:gd name="connsiteX9" fmla="*/ 3296451 w 7676350"/>
              <a:gd name="connsiteY9" fmla="*/ 287199 h 1959798"/>
              <a:gd name="connsiteX10" fmla="*/ 2620256 w 7676350"/>
              <a:gd name="connsiteY10" fmla="*/ 133519 h 1959798"/>
              <a:gd name="connsiteX11" fmla="*/ 2535732 w 7676350"/>
              <a:gd name="connsiteY11" fmla="*/ 1800954 h 1959798"/>
              <a:gd name="connsiteX12" fmla="*/ 2289843 w 7676350"/>
              <a:gd name="connsiteY12" fmla="*/ 1816323 h 1959798"/>
              <a:gd name="connsiteX13" fmla="*/ 2074690 w 7676350"/>
              <a:gd name="connsiteY13" fmla="*/ 1785586 h 1959798"/>
              <a:gd name="connsiteX14" fmla="*/ 1798064 w 7676350"/>
              <a:gd name="connsiteY14" fmla="*/ 1808638 h 1959798"/>
              <a:gd name="connsiteX15" fmla="*/ 1513755 w 7676350"/>
              <a:gd name="connsiteY15" fmla="*/ 1800954 h 1959798"/>
              <a:gd name="connsiteX16" fmla="*/ 1237130 w 7676350"/>
              <a:gd name="connsiteY16" fmla="*/ 1816322 h 1959798"/>
              <a:gd name="connsiteX17" fmla="*/ 945137 w 7676350"/>
              <a:gd name="connsiteY17" fmla="*/ 1816322 h 1959798"/>
              <a:gd name="connsiteX18" fmla="*/ 583987 w 7676350"/>
              <a:gd name="connsiteY18" fmla="*/ 1854742 h 1959798"/>
              <a:gd name="connsiteX19" fmla="*/ 0 w 7676350"/>
              <a:gd name="connsiteY19" fmla="*/ 1916214 h 1959798"/>
              <a:gd name="connsiteX0" fmla="*/ 7676350 w 7676350"/>
              <a:gd name="connsiteY0" fmla="*/ 1782643 h 1910751"/>
              <a:gd name="connsiteX1" fmla="*/ 7315200 w 7676350"/>
              <a:gd name="connsiteY1" fmla="*/ 1698118 h 1910751"/>
              <a:gd name="connsiteX2" fmla="*/ 6946367 w 7676350"/>
              <a:gd name="connsiteY2" fmla="*/ 1713487 h 1910751"/>
              <a:gd name="connsiteX3" fmla="*/ 6531429 w 7676350"/>
              <a:gd name="connsiteY3" fmla="*/ 1774959 h 1910751"/>
              <a:gd name="connsiteX4" fmla="*/ 5985863 w 7676350"/>
              <a:gd name="connsiteY4" fmla="*/ 1836432 h 1910751"/>
              <a:gd name="connsiteX5" fmla="*/ 5148303 w 7676350"/>
              <a:gd name="connsiteY5" fmla="*/ 1767275 h 1910751"/>
              <a:gd name="connsiteX6" fmla="*/ 5025359 w 7676350"/>
              <a:gd name="connsiteY6" fmla="*/ 176680 h 1910751"/>
              <a:gd name="connsiteX7" fmla="*/ 4272323 w 7676350"/>
              <a:gd name="connsiteY7" fmla="*/ 222783 h 1910751"/>
              <a:gd name="connsiteX8" fmla="*/ 3788229 w 7676350"/>
              <a:gd name="connsiteY8" fmla="*/ 168996 h 1910751"/>
              <a:gd name="connsiteX9" fmla="*/ 3296451 w 7676350"/>
              <a:gd name="connsiteY9" fmla="*/ 238152 h 1910751"/>
              <a:gd name="connsiteX10" fmla="*/ 2620256 w 7676350"/>
              <a:gd name="connsiteY10" fmla="*/ 84472 h 1910751"/>
              <a:gd name="connsiteX11" fmla="*/ 2535732 w 7676350"/>
              <a:gd name="connsiteY11" fmla="*/ 1751907 h 1910751"/>
              <a:gd name="connsiteX12" fmla="*/ 2289843 w 7676350"/>
              <a:gd name="connsiteY12" fmla="*/ 1767276 h 1910751"/>
              <a:gd name="connsiteX13" fmla="*/ 2074690 w 7676350"/>
              <a:gd name="connsiteY13" fmla="*/ 1736539 h 1910751"/>
              <a:gd name="connsiteX14" fmla="*/ 1798064 w 7676350"/>
              <a:gd name="connsiteY14" fmla="*/ 1759591 h 1910751"/>
              <a:gd name="connsiteX15" fmla="*/ 1513755 w 7676350"/>
              <a:gd name="connsiteY15" fmla="*/ 1751907 h 1910751"/>
              <a:gd name="connsiteX16" fmla="*/ 1237130 w 7676350"/>
              <a:gd name="connsiteY16" fmla="*/ 1767275 h 1910751"/>
              <a:gd name="connsiteX17" fmla="*/ 945137 w 7676350"/>
              <a:gd name="connsiteY17" fmla="*/ 1767275 h 1910751"/>
              <a:gd name="connsiteX18" fmla="*/ 583987 w 7676350"/>
              <a:gd name="connsiteY18" fmla="*/ 1805695 h 1910751"/>
              <a:gd name="connsiteX19" fmla="*/ 0 w 7676350"/>
              <a:gd name="connsiteY19" fmla="*/ 1867167 h 1910751"/>
              <a:gd name="connsiteX0" fmla="*/ 7676350 w 7676350"/>
              <a:gd name="connsiteY0" fmla="*/ 1810085 h 1938193"/>
              <a:gd name="connsiteX1" fmla="*/ 7315200 w 7676350"/>
              <a:gd name="connsiteY1" fmla="*/ 1725560 h 1938193"/>
              <a:gd name="connsiteX2" fmla="*/ 6946367 w 7676350"/>
              <a:gd name="connsiteY2" fmla="*/ 1740929 h 1938193"/>
              <a:gd name="connsiteX3" fmla="*/ 6531429 w 7676350"/>
              <a:gd name="connsiteY3" fmla="*/ 1802401 h 1938193"/>
              <a:gd name="connsiteX4" fmla="*/ 5985863 w 7676350"/>
              <a:gd name="connsiteY4" fmla="*/ 1863874 h 1938193"/>
              <a:gd name="connsiteX5" fmla="*/ 5148303 w 7676350"/>
              <a:gd name="connsiteY5" fmla="*/ 1794717 h 1938193"/>
              <a:gd name="connsiteX6" fmla="*/ 5025359 w 7676350"/>
              <a:gd name="connsiteY6" fmla="*/ 204122 h 1938193"/>
              <a:gd name="connsiteX7" fmla="*/ 4272323 w 7676350"/>
              <a:gd name="connsiteY7" fmla="*/ 250225 h 1938193"/>
              <a:gd name="connsiteX8" fmla="*/ 3788229 w 7676350"/>
              <a:gd name="connsiteY8" fmla="*/ 196438 h 1938193"/>
              <a:gd name="connsiteX9" fmla="*/ 3273399 w 7676350"/>
              <a:gd name="connsiteY9" fmla="*/ 158018 h 1938193"/>
              <a:gd name="connsiteX10" fmla="*/ 2620256 w 7676350"/>
              <a:gd name="connsiteY10" fmla="*/ 111914 h 1938193"/>
              <a:gd name="connsiteX11" fmla="*/ 2535732 w 7676350"/>
              <a:gd name="connsiteY11" fmla="*/ 1779349 h 1938193"/>
              <a:gd name="connsiteX12" fmla="*/ 2289843 w 7676350"/>
              <a:gd name="connsiteY12" fmla="*/ 1794718 h 1938193"/>
              <a:gd name="connsiteX13" fmla="*/ 2074690 w 7676350"/>
              <a:gd name="connsiteY13" fmla="*/ 1763981 h 1938193"/>
              <a:gd name="connsiteX14" fmla="*/ 1798064 w 7676350"/>
              <a:gd name="connsiteY14" fmla="*/ 1787033 h 1938193"/>
              <a:gd name="connsiteX15" fmla="*/ 1513755 w 7676350"/>
              <a:gd name="connsiteY15" fmla="*/ 1779349 h 1938193"/>
              <a:gd name="connsiteX16" fmla="*/ 1237130 w 7676350"/>
              <a:gd name="connsiteY16" fmla="*/ 1794717 h 1938193"/>
              <a:gd name="connsiteX17" fmla="*/ 945137 w 7676350"/>
              <a:gd name="connsiteY17" fmla="*/ 1794717 h 1938193"/>
              <a:gd name="connsiteX18" fmla="*/ 583987 w 7676350"/>
              <a:gd name="connsiteY18" fmla="*/ 1833137 h 1938193"/>
              <a:gd name="connsiteX19" fmla="*/ 0 w 7676350"/>
              <a:gd name="connsiteY19" fmla="*/ 1894609 h 1938193"/>
              <a:gd name="connsiteX0" fmla="*/ 7676350 w 7676350"/>
              <a:gd name="connsiteY0" fmla="*/ 1775033 h 1903141"/>
              <a:gd name="connsiteX1" fmla="*/ 7315200 w 7676350"/>
              <a:gd name="connsiteY1" fmla="*/ 1690508 h 1903141"/>
              <a:gd name="connsiteX2" fmla="*/ 6946367 w 7676350"/>
              <a:gd name="connsiteY2" fmla="*/ 1705877 h 1903141"/>
              <a:gd name="connsiteX3" fmla="*/ 6531429 w 7676350"/>
              <a:gd name="connsiteY3" fmla="*/ 1767349 h 1903141"/>
              <a:gd name="connsiteX4" fmla="*/ 5985863 w 7676350"/>
              <a:gd name="connsiteY4" fmla="*/ 1828822 h 1903141"/>
              <a:gd name="connsiteX5" fmla="*/ 5148303 w 7676350"/>
              <a:gd name="connsiteY5" fmla="*/ 1759665 h 1903141"/>
              <a:gd name="connsiteX6" fmla="*/ 5025359 w 7676350"/>
              <a:gd name="connsiteY6" fmla="*/ 169070 h 1903141"/>
              <a:gd name="connsiteX7" fmla="*/ 4272323 w 7676350"/>
              <a:gd name="connsiteY7" fmla="*/ 215173 h 1903141"/>
              <a:gd name="connsiteX8" fmla="*/ 3788229 w 7676350"/>
              <a:gd name="connsiteY8" fmla="*/ 161386 h 1903141"/>
              <a:gd name="connsiteX9" fmla="*/ 3273399 w 7676350"/>
              <a:gd name="connsiteY9" fmla="*/ 122966 h 1903141"/>
              <a:gd name="connsiteX10" fmla="*/ 2620256 w 7676350"/>
              <a:gd name="connsiteY10" fmla="*/ 76862 h 1903141"/>
              <a:gd name="connsiteX11" fmla="*/ 2458891 w 7676350"/>
              <a:gd name="connsiteY11" fmla="*/ 1267887 h 1903141"/>
              <a:gd name="connsiteX12" fmla="*/ 2289843 w 7676350"/>
              <a:gd name="connsiteY12" fmla="*/ 1759666 h 1903141"/>
              <a:gd name="connsiteX13" fmla="*/ 2074690 w 7676350"/>
              <a:gd name="connsiteY13" fmla="*/ 1728929 h 1903141"/>
              <a:gd name="connsiteX14" fmla="*/ 1798064 w 7676350"/>
              <a:gd name="connsiteY14" fmla="*/ 1751981 h 1903141"/>
              <a:gd name="connsiteX15" fmla="*/ 1513755 w 7676350"/>
              <a:gd name="connsiteY15" fmla="*/ 1744297 h 1903141"/>
              <a:gd name="connsiteX16" fmla="*/ 1237130 w 7676350"/>
              <a:gd name="connsiteY16" fmla="*/ 1759665 h 1903141"/>
              <a:gd name="connsiteX17" fmla="*/ 945137 w 7676350"/>
              <a:gd name="connsiteY17" fmla="*/ 1759665 h 1903141"/>
              <a:gd name="connsiteX18" fmla="*/ 583987 w 7676350"/>
              <a:gd name="connsiteY18" fmla="*/ 1798085 h 1903141"/>
              <a:gd name="connsiteX19" fmla="*/ 0 w 7676350"/>
              <a:gd name="connsiteY19" fmla="*/ 1859557 h 1903141"/>
              <a:gd name="connsiteX0" fmla="*/ 7676350 w 7676350"/>
              <a:gd name="connsiteY0" fmla="*/ 1775033 h 1903141"/>
              <a:gd name="connsiteX1" fmla="*/ 7315200 w 7676350"/>
              <a:gd name="connsiteY1" fmla="*/ 1690508 h 1903141"/>
              <a:gd name="connsiteX2" fmla="*/ 6946367 w 7676350"/>
              <a:gd name="connsiteY2" fmla="*/ 1705877 h 1903141"/>
              <a:gd name="connsiteX3" fmla="*/ 6531429 w 7676350"/>
              <a:gd name="connsiteY3" fmla="*/ 1767349 h 1903141"/>
              <a:gd name="connsiteX4" fmla="*/ 5985863 w 7676350"/>
              <a:gd name="connsiteY4" fmla="*/ 1828822 h 1903141"/>
              <a:gd name="connsiteX5" fmla="*/ 5148303 w 7676350"/>
              <a:gd name="connsiteY5" fmla="*/ 1759665 h 1903141"/>
              <a:gd name="connsiteX6" fmla="*/ 5025359 w 7676350"/>
              <a:gd name="connsiteY6" fmla="*/ 169070 h 1903141"/>
              <a:gd name="connsiteX7" fmla="*/ 4034118 w 7676350"/>
              <a:gd name="connsiteY7" fmla="*/ 1882609 h 1903141"/>
              <a:gd name="connsiteX8" fmla="*/ 3788229 w 7676350"/>
              <a:gd name="connsiteY8" fmla="*/ 161386 h 1903141"/>
              <a:gd name="connsiteX9" fmla="*/ 3273399 w 7676350"/>
              <a:gd name="connsiteY9" fmla="*/ 122966 h 1903141"/>
              <a:gd name="connsiteX10" fmla="*/ 2620256 w 7676350"/>
              <a:gd name="connsiteY10" fmla="*/ 76862 h 1903141"/>
              <a:gd name="connsiteX11" fmla="*/ 2458891 w 7676350"/>
              <a:gd name="connsiteY11" fmla="*/ 1267887 h 1903141"/>
              <a:gd name="connsiteX12" fmla="*/ 2289843 w 7676350"/>
              <a:gd name="connsiteY12" fmla="*/ 1759666 h 1903141"/>
              <a:gd name="connsiteX13" fmla="*/ 2074690 w 7676350"/>
              <a:gd name="connsiteY13" fmla="*/ 1728929 h 1903141"/>
              <a:gd name="connsiteX14" fmla="*/ 1798064 w 7676350"/>
              <a:gd name="connsiteY14" fmla="*/ 1751981 h 1903141"/>
              <a:gd name="connsiteX15" fmla="*/ 1513755 w 7676350"/>
              <a:gd name="connsiteY15" fmla="*/ 1744297 h 1903141"/>
              <a:gd name="connsiteX16" fmla="*/ 1237130 w 7676350"/>
              <a:gd name="connsiteY16" fmla="*/ 1759665 h 1903141"/>
              <a:gd name="connsiteX17" fmla="*/ 945137 w 7676350"/>
              <a:gd name="connsiteY17" fmla="*/ 1759665 h 1903141"/>
              <a:gd name="connsiteX18" fmla="*/ 583987 w 7676350"/>
              <a:gd name="connsiteY18" fmla="*/ 1798085 h 1903141"/>
              <a:gd name="connsiteX19" fmla="*/ 0 w 7676350"/>
              <a:gd name="connsiteY19" fmla="*/ 1859557 h 1903141"/>
              <a:gd name="connsiteX0" fmla="*/ 7676350 w 7676350"/>
              <a:gd name="connsiteY0" fmla="*/ 1775033 h 1997450"/>
              <a:gd name="connsiteX1" fmla="*/ 7315200 w 7676350"/>
              <a:gd name="connsiteY1" fmla="*/ 1690508 h 1997450"/>
              <a:gd name="connsiteX2" fmla="*/ 6946367 w 7676350"/>
              <a:gd name="connsiteY2" fmla="*/ 1705877 h 1997450"/>
              <a:gd name="connsiteX3" fmla="*/ 6531429 w 7676350"/>
              <a:gd name="connsiteY3" fmla="*/ 1767349 h 1997450"/>
              <a:gd name="connsiteX4" fmla="*/ 5985863 w 7676350"/>
              <a:gd name="connsiteY4" fmla="*/ 1828822 h 1997450"/>
              <a:gd name="connsiteX5" fmla="*/ 5148303 w 7676350"/>
              <a:gd name="connsiteY5" fmla="*/ 1759665 h 1997450"/>
              <a:gd name="connsiteX6" fmla="*/ 4833259 w 7676350"/>
              <a:gd name="connsiteY6" fmla="*/ 1828821 h 1997450"/>
              <a:gd name="connsiteX7" fmla="*/ 4034118 w 7676350"/>
              <a:gd name="connsiteY7" fmla="*/ 1882609 h 1997450"/>
              <a:gd name="connsiteX8" fmla="*/ 3788229 w 7676350"/>
              <a:gd name="connsiteY8" fmla="*/ 161386 h 1997450"/>
              <a:gd name="connsiteX9" fmla="*/ 3273399 w 7676350"/>
              <a:gd name="connsiteY9" fmla="*/ 122966 h 1997450"/>
              <a:gd name="connsiteX10" fmla="*/ 2620256 w 7676350"/>
              <a:gd name="connsiteY10" fmla="*/ 76862 h 1997450"/>
              <a:gd name="connsiteX11" fmla="*/ 2458891 w 7676350"/>
              <a:gd name="connsiteY11" fmla="*/ 1267887 h 1997450"/>
              <a:gd name="connsiteX12" fmla="*/ 2289843 w 7676350"/>
              <a:gd name="connsiteY12" fmla="*/ 1759666 h 1997450"/>
              <a:gd name="connsiteX13" fmla="*/ 2074690 w 7676350"/>
              <a:gd name="connsiteY13" fmla="*/ 1728929 h 1997450"/>
              <a:gd name="connsiteX14" fmla="*/ 1798064 w 7676350"/>
              <a:gd name="connsiteY14" fmla="*/ 1751981 h 1997450"/>
              <a:gd name="connsiteX15" fmla="*/ 1513755 w 7676350"/>
              <a:gd name="connsiteY15" fmla="*/ 1744297 h 1997450"/>
              <a:gd name="connsiteX16" fmla="*/ 1237130 w 7676350"/>
              <a:gd name="connsiteY16" fmla="*/ 1759665 h 1997450"/>
              <a:gd name="connsiteX17" fmla="*/ 945137 w 7676350"/>
              <a:gd name="connsiteY17" fmla="*/ 1759665 h 1997450"/>
              <a:gd name="connsiteX18" fmla="*/ 583987 w 7676350"/>
              <a:gd name="connsiteY18" fmla="*/ 1798085 h 1997450"/>
              <a:gd name="connsiteX19" fmla="*/ 0 w 7676350"/>
              <a:gd name="connsiteY19" fmla="*/ 1859557 h 1997450"/>
              <a:gd name="connsiteX0" fmla="*/ 7676350 w 7676350"/>
              <a:gd name="connsiteY0" fmla="*/ 1775033 h 1994043"/>
              <a:gd name="connsiteX1" fmla="*/ 7315200 w 7676350"/>
              <a:gd name="connsiteY1" fmla="*/ 1690508 h 1994043"/>
              <a:gd name="connsiteX2" fmla="*/ 6946367 w 7676350"/>
              <a:gd name="connsiteY2" fmla="*/ 1705877 h 1994043"/>
              <a:gd name="connsiteX3" fmla="*/ 6531429 w 7676350"/>
              <a:gd name="connsiteY3" fmla="*/ 1767349 h 1994043"/>
              <a:gd name="connsiteX4" fmla="*/ 5985863 w 7676350"/>
              <a:gd name="connsiteY4" fmla="*/ 1828822 h 1994043"/>
              <a:gd name="connsiteX5" fmla="*/ 5325036 w 7676350"/>
              <a:gd name="connsiteY5" fmla="*/ 1867241 h 1994043"/>
              <a:gd name="connsiteX6" fmla="*/ 4833259 w 7676350"/>
              <a:gd name="connsiteY6" fmla="*/ 1828821 h 1994043"/>
              <a:gd name="connsiteX7" fmla="*/ 4034118 w 7676350"/>
              <a:gd name="connsiteY7" fmla="*/ 1882609 h 1994043"/>
              <a:gd name="connsiteX8" fmla="*/ 3788229 w 7676350"/>
              <a:gd name="connsiteY8" fmla="*/ 161386 h 1994043"/>
              <a:gd name="connsiteX9" fmla="*/ 3273399 w 7676350"/>
              <a:gd name="connsiteY9" fmla="*/ 122966 h 1994043"/>
              <a:gd name="connsiteX10" fmla="*/ 2620256 w 7676350"/>
              <a:gd name="connsiteY10" fmla="*/ 76862 h 1994043"/>
              <a:gd name="connsiteX11" fmla="*/ 2458891 w 7676350"/>
              <a:gd name="connsiteY11" fmla="*/ 1267887 h 1994043"/>
              <a:gd name="connsiteX12" fmla="*/ 2289843 w 7676350"/>
              <a:gd name="connsiteY12" fmla="*/ 1759666 h 1994043"/>
              <a:gd name="connsiteX13" fmla="*/ 2074690 w 7676350"/>
              <a:gd name="connsiteY13" fmla="*/ 1728929 h 1994043"/>
              <a:gd name="connsiteX14" fmla="*/ 1798064 w 7676350"/>
              <a:gd name="connsiteY14" fmla="*/ 1751981 h 1994043"/>
              <a:gd name="connsiteX15" fmla="*/ 1513755 w 7676350"/>
              <a:gd name="connsiteY15" fmla="*/ 1744297 h 1994043"/>
              <a:gd name="connsiteX16" fmla="*/ 1237130 w 7676350"/>
              <a:gd name="connsiteY16" fmla="*/ 1759665 h 1994043"/>
              <a:gd name="connsiteX17" fmla="*/ 945137 w 7676350"/>
              <a:gd name="connsiteY17" fmla="*/ 1759665 h 1994043"/>
              <a:gd name="connsiteX18" fmla="*/ 583987 w 7676350"/>
              <a:gd name="connsiteY18" fmla="*/ 1798085 h 1994043"/>
              <a:gd name="connsiteX19" fmla="*/ 0 w 7676350"/>
              <a:gd name="connsiteY19" fmla="*/ 1859557 h 1994043"/>
              <a:gd name="connsiteX0" fmla="*/ 7676350 w 7676350"/>
              <a:gd name="connsiteY0" fmla="*/ 1775033 h 2033432"/>
              <a:gd name="connsiteX1" fmla="*/ 7315200 w 7676350"/>
              <a:gd name="connsiteY1" fmla="*/ 1690508 h 2033432"/>
              <a:gd name="connsiteX2" fmla="*/ 6946367 w 7676350"/>
              <a:gd name="connsiteY2" fmla="*/ 1705877 h 2033432"/>
              <a:gd name="connsiteX3" fmla="*/ 6531429 w 7676350"/>
              <a:gd name="connsiteY3" fmla="*/ 1767349 h 2033432"/>
              <a:gd name="connsiteX4" fmla="*/ 5985863 w 7676350"/>
              <a:gd name="connsiteY4" fmla="*/ 1828822 h 2033432"/>
              <a:gd name="connsiteX5" fmla="*/ 5325036 w 7676350"/>
              <a:gd name="connsiteY5" fmla="*/ 1867241 h 2033432"/>
              <a:gd name="connsiteX6" fmla="*/ 4925467 w 7676350"/>
              <a:gd name="connsiteY6" fmla="*/ 1944082 h 2033432"/>
              <a:gd name="connsiteX7" fmla="*/ 4034118 w 7676350"/>
              <a:gd name="connsiteY7" fmla="*/ 1882609 h 2033432"/>
              <a:gd name="connsiteX8" fmla="*/ 3788229 w 7676350"/>
              <a:gd name="connsiteY8" fmla="*/ 161386 h 2033432"/>
              <a:gd name="connsiteX9" fmla="*/ 3273399 w 7676350"/>
              <a:gd name="connsiteY9" fmla="*/ 122966 h 2033432"/>
              <a:gd name="connsiteX10" fmla="*/ 2620256 w 7676350"/>
              <a:gd name="connsiteY10" fmla="*/ 76862 h 2033432"/>
              <a:gd name="connsiteX11" fmla="*/ 2458891 w 7676350"/>
              <a:gd name="connsiteY11" fmla="*/ 1267887 h 2033432"/>
              <a:gd name="connsiteX12" fmla="*/ 2289843 w 7676350"/>
              <a:gd name="connsiteY12" fmla="*/ 1759666 h 2033432"/>
              <a:gd name="connsiteX13" fmla="*/ 2074690 w 7676350"/>
              <a:gd name="connsiteY13" fmla="*/ 1728929 h 2033432"/>
              <a:gd name="connsiteX14" fmla="*/ 1798064 w 7676350"/>
              <a:gd name="connsiteY14" fmla="*/ 1751981 h 2033432"/>
              <a:gd name="connsiteX15" fmla="*/ 1513755 w 7676350"/>
              <a:gd name="connsiteY15" fmla="*/ 1744297 h 2033432"/>
              <a:gd name="connsiteX16" fmla="*/ 1237130 w 7676350"/>
              <a:gd name="connsiteY16" fmla="*/ 1759665 h 2033432"/>
              <a:gd name="connsiteX17" fmla="*/ 945137 w 7676350"/>
              <a:gd name="connsiteY17" fmla="*/ 1759665 h 2033432"/>
              <a:gd name="connsiteX18" fmla="*/ 583987 w 7676350"/>
              <a:gd name="connsiteY18" fmla="*/ 1798085 h 2033432"/>
              <a:gd name="connsiteX19" fmla="*/ 0 w 7676350"/>
              <a:gd name="connsiteY19" fmla="*/ 1859557 h 2033432"/>
              <a:gd name="connsiteX0" fmla="*/ 7676350 w 7676350"/>
              <a:gd name="connsiteY0" fmla="*/ 1775033 h 2033432"/>
              <a:gd name="connsiteX1" fmla="*/ 7315200 w 7676350"/>
              <a:gd name="connsiteY1" fmla="*/ 1690508 h 2033432"/>
              <a:gd name="connsiteX2" fmla="*/ 6946367 w 7676350"/>
              <a:gd name="connsiteY2" fmla="*/ 1705877 h 2033432"/>
              <a:gd name="connsiteX3" fmla="*/ 6531429 w 7676350"/>
              <a:gd name="connsiteY3" fmla="*/ 1767349 h 2033432"/>
              <a:gd name="connsiteX4" fmla="*/ 5985863 w 7676350"/>
              <a:gd name="connsiteY4" fmla="*/ 1828822 h 2033432"/>
              <a:gd name="connsiteX5" fmla="*/ 5325036 w 7676350"/>
              <a:gd name="connsiteY5" fmla="*/ 1867241 h 2033432"/>
              <a:gd name="connsiteX6" fmla="*/ 4925467 w 7676350"/>
              <a:gd name="connsiteY6" fmla="*/ 1944082 h 2033432"/>
              <a:gd name="connsiteX7" fmla="*/ 4034118 w 7676350"/>
              <a:gd name="connsiteY7" fmla="*/ 1882609 h 2033432"/>
              <a:gd name="connsiteX8" fmla="*/ 3788229 w 7676350"/>
              <a:gd name="connsiteY8" fmla="*/ 161386 h 2033432"/>
              <a:gd name="connsiteX9" fmla="*/ 3273399 w 7676350"/>
              <a:gd name="connsiteY9" fmla="*/ 122966 h 2033432"/>
              <a:gd name="connsiteX10" fmla="*/ 2620256 w 7676350"/>
              <a:gd name="connsiteY10" fmla="*/ 76862 h 2033432"/>
              <a:gd name="connsiteX11" fmla="*/ 2458891 w 7676350"/>
              <a:gd name="connsiteY11" fmla="*/ 1267887 h 2033432"/>
              <a:gd name="connsiteX12" fmla="*/ 2289843 w 7676350"/>
              <a:gd name="connsiteY12" fmla="*/ 1759666 h 2033432"/>
              <a:gd name="connsiteX13" fmla="*/ 2074690 w 7676350"/>
              <a:gd name="connsiteY13" fmla="*/ 1728929 h 2033432"/>
              <a:gd name="connsiteX14" fmla="*/ 1798064 w 7676350"/>
              <a:gd name="connsiteY14" fmla="*/ 1751981 h 2033432"/>
              <a:gd name="connsiteX15" fmla="*/ 1290918 w 7676350"/>
              <a:gd name="connsiteY15" fmla="*/ 107598 h 2033432"/>
              <a:gd name="connsiteX16" fmla="*/ 1237130 w 7676350"/>
              <a:gd name="connsiteY16" fmla="*/ 1759665 h 2033432"/>
              <a:gd name="connsiteX17" fmla="*/ 945137 w 7676350"/>
              <a:gd name="connsiteY17" fmla="*/ 1759665 h 2033432"/>
              <a:gd name="connsiteX18" fmla="*/ 583987 w 7676350"/>
              <a:gd name="connsiteY18" fmla="*/ 1798085 h 2033432"/>
              <a:gd name="connsiteX19" fmla="*/ 0 w 7676350"/>
              <a:gd name="connsiteY19" fmla="*/ 1859557 h 2033432"/>
              <a:gd name="connsiteX0" fmla="*/ 7676350 w 7676350"/>
              <a:gd name="connsiteY0" fmla="*/ 1822003 h 2080402"/>
              <a:gd name="connsiteX1" fmla="*/ 7315200 w 7676350"/>
              <a:gd name="connsiteY1" fmla="*/ 1737478 h 2080402"/>
              <a:gd name="connsiteX2" fmla="*/ 6946367 w 7676350"/>
              <a:gd name="connsiteY2" fmla="*/ 1752847 h 2080402"/>
              <a:gd name="connsiteX3" fmla="*/ 6531429 w 7676350"/>
              <a:gd name="connsiteY3" fmla="*/ 1814319 h 2080402"/>
              <a:gd name="connsiteX4" fmla="*/ 5985863 w 7676350"/>
              <a:gd name="connsiteY4" fmla="*/ 1875792 h 2080402"/>
              <a:gd name="connsiteX5" fmla="*/ 5325036 w 7676350"/>
              <a:gd name="connsiteY5" fmla="*/ 1914211 h 2080402"/>
              <a:gd name="connsiteX6" fmla="*/ 4925467 w 7676350"/>
              <a:gd name="connsiteY6" fmla="*/ 1991052 h 2080402"/>
              <a:gd name="connsiteX7" fmla="*/ 4034118 w 7676350"/>
              <a:gd name="connsiteY7" fmla="*/ 1929579 h 2080402"/>
              <a:gd name="connsiteX8" fmla="*/ 3788229 w 7676350"/>
              <a:gd name="connsiteY8" fmla="*/ 208356 h 2080402"/>
              <a:gd name="connsiteX9" fmla="*/ 3273399 w 7676350"/>
              <a:gd name="connsiteY9" fmla="*/ 169936 h 2080402"/>
              <a:gd name="connsiteX10" fmla="*/ 2620256 w 7676350"/>
              <a:gd name="connsiteY10" fmla="*/ 123832 h 2080402"/>
              <a:gd name="connsiteX11" fmla="*/ 2458891 w 7676350"/>
              <a:gd name="connsiteY11" fmla="*/ 1314857 h 2080402"/>
              <a:gd name="connsiteX12" fmla="*/ 2289843 w 7676350"/>
              <a:gd name="connsiteY12" fmla="*/ 1806636 h 2080402"/>
              <a:gd name="connsiteX13" fmla="*/ 2074690 w 7676350"/>
              <a:gd name="connsiteY13" fmla="*/ 1775899 h 2080402"/>
              <a:gd name="connsiteX14" fmla="*/ 1751960 w 7676350"/>
              <a:gd name="connsiteY14" fmla="*/ 254460 h 2080402"/>
              <a:gd name="connsiteX15" fmla="*/ 1290918 w 7676350"/>
              <a:gd name="connsiteY15" fmla="*/ 154568 h 2080402"/>
              <a:gd name="connsiteX16" fmla="*/ 1237130 w 7676350"/>
              <a:gd name="connsiteY16" fmla="*/ 1806635 h 2080402"/>
              <a:gd name="connsiteX17" fmla="*/ 945137 w 7676350"/>
              <a:gd name="connsiteY17" fmla="*/ 1806635 h 2080402"/>
              <a:gd name="connsiteX18" fmla="*/ 583987 w 7676350"/>
              <a:gd name="connsiteY18" fmla="*/ 1845055 h 2080402"/>
              <a:gd name="connsiteX19" fmla="*/ 0 w 7676350"/>
              <a:gd name="connsiteY19" fmla="*/ 1906527 h 2080402"/>
              <a:gd name="connsiteX0" fmla="*/ 7676350 w 7676350"/>
              <a:gd name="connsiteY0" fmla="*/ 1775033 h 2033432"/>
              <a:gd name="connsiteX1" fmla="*/ 7315200 w 7676350"/>
              <a:gd name="connsiteY1" fmla="*/ 1690508 h 2033432"/>
              <a:gd name="connsiteX2" fmla="*/ 6946367 w 7676350"/>
              <a:gd name="connsiteY2" fmla="*/ 1705877 h 2033432"/>
              <a:gd name="connsiteX3" fmla="*/ 6531429 w 7676350"/>
              <a:gd name="connsiteY3" fmla="*/ 1767349 h 2033432"/>
              <a:gd name="connsiteX4" fmla="*/ 5985863 w 7676350"/>
              <a:gd name="connsiteY4" fmla="*/ 1828822 h 2033432"/>
              <a:gd name="connsiteX5" fmla="*/ 5325036 w 7676350"/>
              <a:gd name="connsiteY5" fmla="*/ 1867241 h 2033432"/>
              <a:gd name="connsiteX6" fmla="*/ 4925467 w 7676350"/>
              <a:gd name="connsiteY6" fmla="*/ 1944082 h 2033432"/>
              <a:gd name="connsiteX7" fmla="*/ 4034118 w 7676350"/>
              <a:gd name="connsiteY7" fmla="*/ 1882609 h 2033432"/>
              <a:gd name="connsiteX8" fmla="*/ 3788229 w 7676350"/>
              <a:gd name="connsiteY8" fmla="*/ 161386 h 2033432"/>
              <a:gd name="connsiteX9" fmla="*/ 3273399 w 7676350"/>
              <a:gd name="connsiteY9" fmla="*/ 122966 h 2033432"/>
              <a:gd name="connsiteX10" fmla="*/ 2620256 w 7676350"/>
              <a:gd name="connsiteY10" fmla="*/ 76862 h 2033432"/>
              <a:gd name="connsiteX11" fmla="*/ 2458891 w 7676350"/>
              <a:gd name="connsiteY11" fmla="*/ 1267887 h 2033432"/>
              <a:gd name="connsiteX12" fmla="*/ 2289843 w 7676350"/>
              <a:gd name="connsiteY12" fmla="*/ 1759666 h 2033432"/>
              <a:gd name="connsiteX13" fmla="*/ 2059322 w 7676350"/>
              <a:gd name="connsiteY13" fmla="*/ 176754 h 2033432"/>
              <a:gd name="connsiteX14" fmla="*/ 1751960 w 7676350"/>
              <a:gd name="connsiteY14" fmla="*/ 207490 h 2033432"/>
              <a:gd name="connsiteX15" fmla="*/ 1290918 w 7676350"/>
              <a:gd name="connsiteY15" fmla="*/ 107598 h 2033432"/>
              <a:gd name="connsiteX16" fmla="*/ 1237130 w 7676350"/>
              <a:gd name="connsiteY16" fmla="*/ 1759665 h 2033432"/>
              <a:gd name="connsiteX17" fmla="*/ 945137 w 7676350"/>
              <a:gd name="connsiteY17" fmla="*/ 1759665 h 2033432"/>
              <a:gd name="connsiteX18" fmla="*/ 583987 w 7676350"/>
              <a:gd name="connsiteY18" fmla="*/ 1798085 h 2033432"/>
              <a:gd name="connsiteX19" fmla="*/ 0 w 7676350"/>
              <a:gd name="connsiteY19" fmla="*/ 1859557 h 2033432"/>
              <a:gd name="connsiteX0" fmla="*/ 7676350 w 7676350"/>
              <a:gd name="connsiteY0" fmla="*/ 1775033 h 2033432"/>
              <a:gd name="connsiteX1" fmla="*/ 7315200 w 7676350"/>
              <a:gd name="connsiteY1" fmla="*/ 1690508 h 2033432"/>
              <a:gd name="connsiteX2" fmla="*/ 6946367 w 7676350"/>
              <a:gd name="connsiteY2" fmla="*/ 1705877 h 2033432"/>
              <a:gd name="connsiteX3" fmla="*/ 6531429 w 7676350"/>
              <a:gd name="connsiteY3" fmla="*/ 1767349 h 2033432"/>
              <a:gd name="connsiteX4" fmla="*/ 5985863 w 7676350"/>
              <a:gd name="connsiteY4" fmla="*/ 1828822 h 2033432"/>
              <a:gd name="connsiteX5" fmla="*/ 5325036 w 7676350"/>
              <a:gd name="connsiteY5" fmla="*/ 1867241 h 2033432"/>
              <a:gd name="connsiteX6" fmla="*/ 4925467 w 7676350"/>
              <a:gd name="connsiteY6" fmla="*/ 1944082 h 2033432"/>
              <a:gd name="connsiteX7" fmla="*/ 4034118 w 7676350"/>
              <a:gd name="connsiteY7" fmla="*/ 1882609 h 2033432"/>
              <a:gd name="connsiteX8" fmla="*/ 3788229 w 7676350"/>
              <a:gd name="connsiteY8" fmla="*/ 161386 h 2033432"/>
              <a:gd name="connsiteX9" fmla="*/ 3273399 w 7676350"/>
              <a:gd name="connsiteY9" fmla="*/ 122966 h 2033432"/>
              <a:gd name="connsiteX10" fmla="*/ 2620256 w 7676350"/>
              <a:gd name="connsiteY10" fmla="*/ 76862 h 2033432"/>
              <a:gd name="connsiteX11" fmla="*/ 2458891 w 7676350"/>
              <a:gd name="connsiteY11" fmla="*/ 1267887 h 2033432"/>
              <a:gd name="connsiteX12" fmla="*/ 2243738 w 7676350"/>
              <a:gd name="connsiteY12" fmla="*/ 92231 h 2033432"/>
              <a:gd name="connsiteX13" fmla="*/ 2059322 w 7676350"/>
              <a:gd name="connsiteY13" fmla="*/ 176754 h 2033432"/>
              <a:gd name="connsiteX14" fmla="*/ 1751960 w 7676350"/>
              <a:gd name="connsiteY14" fmla="*/ 207490 h 2033432"/>
              <a:gd name="connsiteX15" fmla="*/ 1290918 w 7676350"/>
              <a:gd name="connsiteY15" fmla="*/ 107598 h 2033432"/>
              <a:gd name="connsiteX16" fmla="*/ 1237130 w 7676350"/>
              <a:gd name="connsiteY16" fmla="*/ 1759665 h 2033432"/>
              <a:gd name="connsiteX17" fmla="*/ 945137 w 7676350"/>
              <a:gd name="connsiteY17" fmla="*/ 1759665 h 2033432"/>
              <a:gd name="connsiteX18" fmla="*/ 583987 w 7676350"/>
              <a:gd name="connsiteY18" fmla="*/ 1798085 h 2033432"/>
              <a:gd name="connsiteX19" fmla="*/ 0 w 7676350"/>
              <a:gd name="connsiteY19" fmla="*/ 1859557 h 2033432"/>
              <a:gd name="connsiteX0" fmla="*/ 7676350 w 7676350"/>
              <a:gd name="connsiteY0" fmla="*/ 1763028 h 2021427"/>
              <a:gd name="connsiteX1" fmla="*/ 7315200 w 7676350"/>
              <a:gd name="connsiteY1" fmla="*/ 1678503 h 2021427"/>
              <a:gd name="connsiteX2" fmla="*/ 6946367 w 7676350"/>
              <a:gd name="connsiteY2" fmla="*/ 1693872 h 2021427"/>
              <a:gd name="connsiteX3" fmla="*/ 6531429 w 7676350"/>
              <a:gd name="connsiteY3" fmla="*/ 1755344 h 2021427"/>
              <a:gd name="connsiteX4" fmla="*/ 5985863 w 7676350"/>
              <a:gd name="connsiteY4" fmla="*/ 1816817 h 2021427"/>
              <a:gd name="connsiteX5" fmla="*/ 5325036 w 7676350"/>
              <a:gd name="connsiteY5" fmla="*/ 1855236 h 2021427"/>
              <a:gd name="connsiteX6" fmla="*/ 4925467 w 7676350"/>
              <a:gd name="connsiteY6" fmla="*/ 1932077 h 2021427"/>
              <a:gd name="connsiteX7" fmla="*/ 4034118 w 7676350"/>
              <a:gd name="connsiteY7" fmla="*/ 1870604 h 2021427"/>
              <a:gd name="connsiteX8" fmla="*/ 3788229 w 7676350"/>
              <a:gd name="connsiteY8" fmla="*/ 149381 h 2021427"/>
              <a:gd name="connsiteX9" fmla="*/ 3273399 w 7676350"/>
              <a:gd name="connsiteY9" fmla="*/ 110961 h 2021427"/>
              <a:gd name="connsiteX10" fmla="*/ 2620256 w 7676350"/>
              <a:gd name="connsiteY10" fmla="*/ 64857 h 2021427"/>
              <a:gd name="connsiteX11" fmla="*/ 2428155 w 7676350"/>
              <a:gd name="connsiteY11" fmla="*/ 57173 h 2021427"/>
              <a:gd name="connsiteX12" fmla="*/ 2243738 w 7676350"/>
              <a:gd name="connsiteY12" fmla="*/ 80226 h 2021427"/>
              <a:gd name="connsiteX13" fmla="*/ 2059322 w 7676350"/>
              <a:gd name="connsiteY13" fmla="*/ 164749 h 2021427"/>
              <a:gd name="connsiteX14" fmla="*/ 1751960 w 7676350"/>
              <a:gd name="connsiteY14" fmla="*/ 195485 h 2021427"/>
              <a:gd name="connsiteX15" fmla="*/ 1290918 w 7676350"/>
              <a:gd name="connsiteY15" fmla="*/ 95593 h 2021427"/>
              <a:gd name="connsiteX16" fmla="*/ 1237130 w 7676350"/>
              <a:gd name="connsiteY16" fmla="*/ 1747660 h 2021427"/>
              <a:gd name="connsiteX17" fmla="*/ 945137 w 7676350"/>
              <a:gd name="connsiteY17" fmla="*/ 1747660 h 2021427"/>
              <a:gd name="connsiteX18" fmla="*/ 583987 w 7676350"/>
              <a:gd name="connsiteY18" fmla="*/ 1786080 h 2021427"/>
              <a:gd name="connsiteX19" fmla="*/ 0 w 7676350"/>
              <a:gd name="connsiteY19" fmla="*/ 1847552 h 2021427"/>
              <a:gd name="connsiteX0" fmla="*/ 7676350 w 7676350"/>
              <a:gd name="connsiteY0" fmla="*/ 1812581 h 2070980"/>
              <a:gd name="connsiteX1" fmla="*/ 7315200 w 7676350"/>
              <a:gd name="connsiteY1" fmla="*/ 1728056 h 2070980"/>
              <a:gd name="connsiteX2" fmla="*/ 6946367 w 7676350"/>
              <a:gd name="connsiteY2" fmla="*/ 1743425 h 2070980"/>
              <a:gd name="connsiteX3" fmla="*/ 6531429 w 7676350"/>
              <a:gd name="connsiteY3" fmla="*/ 1804897 h 2070980"/>
              <a:gd name="connsiteX4" fmla="*/ 5985863 w 7676350"/>
              <a:gd name="connsiteY4" fmla="*/ 1866370 h 2070980"/>
              <a:gd name="connsiteX5" fmla="*/ 5325036 w 7676350"/>
              <a:gd name="connsiteY5" fmla="*/ 1904789 h 2070980"/>
              <a:gd name="connsiteX6" fmla="*/ 4925467 w 7676350"/>
              <a:gd name="connsiteY6" fmla="*/ 1981630 h 2070980"/>
              <a:gd name="connsiteX7" fmla="*/ 4034118 w 7676350"/>
              <a:gd name="connsiteY7" fmla="*/ 1920157 h 2070980"/>
              <a:gd name="connsiteX8" fmla="*/ 3788229 w 7676350"/>
              <a:gd name="connsiteY8" fmla="*/ 198934 h 2070980"/>
              <a:gd name="connsiteX9" fmla="*/ 3273399 w 7676350"/>
              <a:gd name="connsiteY9" fmla="*/ 160514 h 2070980"/>
              <a:gd name="connsiteX10" fmla="*/ 2620256 w 7676350"/>
              <a:gd name="connsiteY10" fmla="*/ 114410 h 2070980"/>
              <a:gd name="connsiteX11" fmla="*/ 2428155 w 7676350"/>
              <a:gd name="connsiteY11" fmla="*/ 106726 h 2070980"/>
              <a:gd name="connsiteX12" fmla="*/ 2243738 w 7676350"/>
              <a:gd name="connsiteY12" fmla="*/ 129779 h 2070980"/>
              <a:gd name="connsiteX13" fmla="*/ 2059322 w 7676350"/>
              <a:gd name="connsiteY13" fmla="*/ 214302 h 2070980"/>
              <a:gd name="connsiteX14" fmla="*/ 1598279 w 7676350"/>
              <a:gd name="connsiteY14" fmla="*/ 91358 h 2070980"/>
              <a:gd name="connsiteX15" fmla="*/ 1290918 w 7676350"/>
              <a:gd name="connsiteY15" fmla="*/ 145146 h 2070980"/>
              <a:gd name="connsiteX16" fmla="*/ 1237130 w 7676350"/>
              <a:gd name="connsiteY16" fmla="*/ 1797213 h 2070980"/>
              <a:gd name="connsiteX17" fmla="*/ 945137 w 7676350"/>
              <a:gd name="connsiteY17" fmla="*/ 1797213 h 2070980"/>
              <a:gd name="connsiteX18" fmla="*/ 583987 w 7676350"/>
              <a:gd name="connsiteY18" fmla="*/ 1835633 h 2070980"/>
              <a:gd name="connsiteX19" fmla="*/ 0 w 7676350"/>
              <a:gd name="connsiteY19" fmla="*/ 1897105 h 2070980"/>
              <a:gd name="connsiteX0" fmla="*/ 7676350 w 7676350"/>
              <a:gd name="connsiteY0" fmla="*/ 1751241 h 2009640"/>
              <a:gd name="connsiteX1" fmla="*/ 7315200 w 7676350"/>
              <a:gd name="connsiteY1" fmla="*/ 1666716 h 2009640"/>
              <a:gd name="connsiteX2" fmla="*/ 6946367 w 7676350"/>
              <a:gd name="connsiteY2" fmla="*/ 1682085 h 2009640"/>
              <a:gd name="connsiteX3" fmla="*/ 6531429 w 7676350"/>
              <a:gd name="connsiteY3" fmla="*/ 1743557 h 2009640"/>
              <a:gd name="connsiteX4" fmla="*/ 5985863 w 7676350"/>
              <a:gd name="connsiteY4" fmla="*/ 1805030 h 2009640"/>
              <a:gd name="connsiteX5" fmla="*/ 5325036 w 7676350"/>
              <a:gd name="connsiteY5" fmla="*/ 1843449 h 2009640"/>
              <a:gd name="connsiteX6" fmla="*/ 4925467 w 7676350"/>
              <a:gd name="connsiteY6" fmla="*/ 1920290 h 2009640"/>
              <a:gd name="connsiteX7" fmla="*/ 4034118 w 7676350"/>
              <a:gd name="connsiteY7" fmla="*/ 1858817 h 2009640"/>
              <a:gd name="connsiteX8" fmla="*/ 3788229 w 7676350"/>
              <a:gd name="connsiteY8" fmla="*/ 137594 h 2009640"/>
              <a:gd name="connsiteX9" fmla="*/ 3273399 w 7676350"/>
              <a:gd name="connsiteY9" fmla="*/ 99174 h 2009640"/>
              <a:gd name="connsiteX10" fmla="*/ 2620256 w 7676350"/>
              <a:gd name="connsiteY10" fmla="*/ 53070 h 2009640"/>
              <a:gd name="connsiteX11" fmla="*/ 2428155 w 7676350"/>
              <a:gd name="connsiteY11" fmla="*/ 45386 h 2009640"/>
              <a:gd name="connsiteX12" fmla="*/ 2243738 w 7676350"/>
              <a:gd name="connsiteY12" fmla="*/ 68439 h 2009640"/>
              <a:gd name="connsiteX13" fmla="*/ 2059322 w 7676350"/>
              <a:gd name="connsiteY13" fmla="*/ 152962 h 2009640"/>
              <a:gd name="connsiteX14" fmla="*/ 1598279 w 7676350"/>
              <a:gd name="connsiteY14" fmla="*/ 30018 h 2009640"/>
              <a:gd name="connsiteX15" fmla="*/ 1275550 w 7676350"/>
              <a:gd name="connsiteY15" fmla="*/ 514112 h 2009640"/>
              <a:gd name="connsiteX16" fmla="*/ 1237130 w 7676350"/>
              <a:gd name="connsiteY16" fmla="*/ 1735873 h 2009640"/>
              <a:gd name="connsiteX17" fmla="*/ 945137 w 7676350"/>
              <a:gd name="connsiteY17" fmla="*/ 1735873 h 2009640"/>
              <a:gd name="connsiteX18" fmla="*/ 583987 w 7676350"/>
              <a:gd name="connsiteY18" fmla="*/ 1774293 h 2009640"/>
              <a:gd name="connsiteX19" fmla="*/ 0 w 7676350"/>
              <a:gd name="connsiteY19" fmla="*/ 1835765 h 2009640"/>
              <a:gd name="connsiteX0" fmla="*/ 7676350 w 7676350"/>
              <a:gd name="connsiteY0" fmla="*/ 1751241 h 2009640"/>
              <a:gd name="connsiteX1" fmla="*/ 7315200 w 7676350"/>
              <a:gd name="connsiteY1" fmla="*/ 1666716 h 2009640"/>
              <a:gd name="connsiteX2" fmla="*/ 6785002 w 7676350"/>
              <a:gd name="connsiteY2" fmla="*/ 152962 h 2009640"/>
              <a:gd name="connsiteX3" fmla="*/ 6531429 w 7676350"/>
              <a:gd name="connsiteY3" fmla="*/ 1743557 h 2009640"/>
              <a:gd name="connsiteX4" fmla="*/ 5985863 w 7676350"/>
              <a:gd name="connsiteY4" fmla="*/ 1805030 h 2009640"/>
              <a:gd name="connsiteX5" fmla="*/ 5325036 w 7676350"/>
              <a:gd name="connsiteY5" fmla="*/ 1843449 h 2009640"/>
              <a:gd name="connsiteX6" fmla="*/ 4925467 w 7676350"/>
              <a:gd name="connsiteY6" fmla="*/ 1920290 h 2009640"/>
              <a:gd name="connsiteX7" fmla="*/ 4034118 w 7676350"/>
              <a:gd name="connsiteY7" fmla="*/ 1858817 h 2009640"/>
              <a:gd name="connsiteX8" fmla="*/ 3788229 w 7676350"/>
              <a:gd name="connsiteY8" fmla="*/ 137594 h 2009640"/>
              <a:gd name="connsiteX9" fmla="*/ 3273399 w 7676350"/>
              <a:gd name="connsiteY9" fmla="*/ 99174 h 2009640"/>
              <a:gd name="connsiteX10" fmla="*/ 2620256 w 7676350"/>
              <a:gd name="connsiteY10" fmla="*/ 53070 h 2009640"/>
              <a:gd name="connsiteX11" fmla="*/ 2428155 w 7676350"/>
              <a:gd name="connsiteY11" fmla="*/ 45386 h 2009640"/>
              <a:gd name="connsiteX12" fmla="*/ 2243738 w 7676350"/>
              <a:gd name="connsiteY12" fmla="*/ 68439 h 2009640"/>
              <a:gd name="connsiteX13" fmla="*/ 2059322 w 7676350"/>
              <a:gd name="connsiteY13" fmla="*/ 152962 h 2009640"/>
              <a:gd name="connsiteX14" fmla="*/ 1598279 w 7676350"/>
              <a:gd name="connsiteY14" fmla="*/ 30018 h 2009640"/>
              <a:gd name="connsiteX15" fmla="*/ 1275550 w 7676350"/>
              <a:gd name="connsiteY15" fmla="*/ 514112 h 2009640"/>
              <a:gd name="connsiteX16" fmla="*/ 1237130 w 7676350"/>
              <a:gd name="connsiteY16" fmla="*/ 1735873 h 2009640"/>
              <a:gd name="connsiteX17" fmla="*/ 945137 w 7676350"/>
              <a:gd name="connsiteY17" fmla="*/ 1735873 h 2009640"/>
              <a:gd name="connsiteX18" fmla="*/ 583987 w 7676350"/>
              <a:gd name="connsiteY18" fmla="*/ 1774293 h 2009640"/>
              <a:gd name="connsiteX19" fmla="*/ 0 w 7676350"/>
              <a:gd name="connsiteY19" fmla="*/ 1835765 h 2009640"/>
              <a:gd name="connsiteX0" fmla="*/ 7676350 w 7676350"/>
              <a:gd name="connsiteY0" fmla="*/ 1751241 h 2009640"/>
              <a:gd name="connsiteX1" fmla="*/ 7353620 w 7676350"/>
              <a:gd name="connsiteY1" fmla="*/ 337378 h 2009640"/>
              <a:gd name="connsiteX2" fmla="*/ 6785002 w 7676350"/>
              <a:gd name="connsiteY2" fmla="*/ 152962 h 2009640"/>
              <a:gd name="connsiteX3" fmla="*/ 6531429 w 7676350"/>
              <a:gd name="connsiteY3" fmla="*/ 1743557 h 2009640"/>
              <a:gd name="connsiteX4" fmla="*/ 5985863 w 7676350"/>
              <a:gd name="connsiteY4" fmla="*/ 1805030 h 2009640"/>
              <a:gd name="connsiteX5" fmla="*/ 5325036 w 7676350"/>
              <a:gd name="connsiteY5" fmla="*/ 1843449 h 2009640"/>
              <a:gd name="connsiteX6" fmla="*/ 4925467 w 7676350"/>
              <a:gd name="connsiteY6" fmla="*/ 1920290 h 2009640"/>
              <a:gd name="connsiteX7" fmla="*/ 4034118 w 7676350"/>
              <a:gd name="connsiteY7" fmla="*/ 1858817 h 2009640"/>
              <a:gd name="connsiteX8" fmla="*/ 3788229 w 7676350"/>
              <a:gd name="connsiteY8" fmla="*/ 137594 h 2009640"/>
              <a:gd name="connsiteX9" fmla="*/ 3273399 w 7676350"/>
              <a:gd name="connsiteY9" fmla="*/ 99174 h 2009640"/>
              <a:gd name="connsiteX10" fmla="*/ 2620256 w 7676350"/>
              <a:gd name="connsiteY10" fmla="*/ 53070 h 2009640"/>
              <a:gd name="connsiteX11" fmla="*/ 2428155 w 7676350"/>
              <a:gd name="connsiteY11" fmla="*/ 45386 h 2009640"/>
              <a:gd name="connsiteX12" fmla="*/ 2243738 w 7676350"/>
              <a:gd name="connsiteY12" fmla="*/ 68439 h 2009640"/>
              <a:gd name="connsiteX13" fmla="*/ 2059322 w 7676350"/>
              <a:gd name="connsiteY13" fmla="*/ 152962 h 2009640"/>
              <a:gd name="connsiteX14" fmla="*/ 1598279 w 7676350"/>
              <a:gd name="connsiteY14" fmla="*/ 30018 h 2009640"/>
              <a:gd name="connsiteX15" fmla="*/ 1275550 w 7676350"/>
              <a:gd name="connsiteY15" fmla="*/ 514112 h 2009640"/>
              <a:gd name="connsiteX16" fmla="*/ 1237130 w 7676350"/>
              <a:gd name="connsiteY16" fmla="*/ 1735873 h 2009640"/>
              <a:gd name="connsiteX17" fmla="*/ 945137 w 7676350"/>
              <a:gd name="connsiteY17" fmla="*/ 1735873 h 2009640"/>
              <a:gd name="connsiteX18" fmla="*/ 583987 w 7676350"/>
              <a:gd name="connsiteY18" fmla="*/ 1774293 h 2009640"/>
              <a:gd name="connsiteX19" fmla="*/ 0 w 7676350"/>
              <a:gd name="connsiteY19" fmla="*/ 1835765 h 2009640"/>
              <a:gd name="connsiteX0" fmla="*/ 7760874 w 7760874"/>
              <a:gd name="connsiteY0" fmla="*/ 137594 h 2009640"/>
              <a:gd name="connsiteX1" fmla="*/ 7353620 w 7760874"/>
              <a:gd name="connsiteY1" fmla="*/ 337378 h 2009640"/>
              <a:gd name="connsiteX2" fmla="*/ 6785002 w 7760874"/>
              <a:gd name="connsiteY2" fmla="*/ 152962 h 2009640"/>
              <a:gd name="connsiteX3" fmla="*/ 6531429 w 7760874"/>
              <a:gd name="connsiteY3" fmla="*/ 1743557 h 2009640"/>
              <a:gd name="connsiteX4" fmla="*/ 5985863 w 7760874"/>
              <a:gd name="connsiteY4" fmla="*/ 1805030 h 2009640"/>
              <a:gd name="connsiteX5" fmla="*/ 5325036 w 7760874"/>
              <a:gd name="connsiteY5" fmla="*/ 1843449 h 2009640"/>
              <a:gd name="connsiteX6" fmla="*/ 4925467 w 7760874"/>
              <a:gd name="connsiteY6" fmla="*/ 1920290 h 2009640"/>
              <a:gd name="connsiteX7" fmla="*/ 4034118 w 7760874"/>
              <a:gd name="connsiteY7" fmla="*/ 1858817 h 2009640"/>
              <a:gd name="connsiteX8" fmla="*/ 3788229 w 7760874"/>
              <a:gd name="connsiteY8" fmla="*/ 137594 h 2009640"/>
              <a:gd name="connsiteX9" fmla="*/ 3273399 w 7760874"/>
              <a:gd name="connsiteY9" fmla="*/ 99174 h 2009640"/>
              <a:gd name="connsiteX10" fmla="*/ 2620256 w 7760874"/>
              <a:gd name="connsiteY10" fmla="*/ 53070 h 2009640"/>
              <a:gd name="connsiteX11" fmla="*/ 2428155 w 7760874"/>
              <a:gd name="connsiteY11" fmla="*/ 45386 h 2009640"/>
              <a:gd name="connsiteX12" fmla="*/ 2243738 w 7760874"/>
              <a:gd name="connsiteY12" fmla="*/ 68439 h 2009640"/>
              <a:gd name="connsiteX13" fmla="*/ 2059322 w 7760874"/>
              <a:gd name="connsiteY13" fmla="*/ 152962 h 2009640"/>
              <a:gd name="connsiteX14" fmla="*/ 1598279 w 7760874"/>
              <a:gd name="connsiteY14" fmla="*/ 30018 h 2009640"/>
              <a:gd name="connsiteX15" fmla="*/ 1275550 w 7760874"/>
              <a:gd name="connsiteY15" fmla="*/ 514112 h 2009640"/>
              <a:gd name="connsiteX16" fmla="*/ 1237130 w 7760874"/>
              <a:gd name="connsiteY16" fmla="*/ 1735873 h 2009640"/>
              <a:gd name="connsiteX17" fmla="*/ 945137 w 7760874"/>
              <a:gd name="connsiteY17" fmla="*/ 1735873 h 2009640"/>
              <a:gd name="connsiteX18" fmla="*/ 583987 w 7760874"/>
              <a:gd name="connsiteY18" fmla="*/ 1774293 h 2009640"/>
              <a:gd name="connsiteX19" fmla="*/ 0 w 7760874"/>
              <a:gd name="connsiteY19" fmla="*/ 1835765 h 2009640"/>
              <a:gd name="connsiteX0" fmla="*/ 7760874 w 7760874"/>
              <a:gd name="connsiteY0" fmla="*/ 137594 h 2009640"/>
              <a:gd name="connsiteX1" fmla="*/ 7353620 w 7760874"/>
              <a:gd name="connsiteY1" fmla="*/ 91489 h 2009640"/>
              <a:gd name="connsiteX2" fmla="*/ 6785002 w 7760874"/>
              <a:gd name="connsiteY2" fmla="*/ 152962 h 2009640"/>
              <a:gd name="connsiteX3" fmla="*/ 6531429 w 7760874"/>
              <a:gd name="connsiteY3" fmla="*/ 1743557 h 2009640"/>
              <a:gd name="connsiteX4" fmla="*/ 5985863 w 7760874"/>
              <a:gd name="connsiteY4" fmla="*/ 1805030 h 2009640"/>
              <a:gd name="connsiteX5" fmla="*/ 5325036 w 7760874"/>
              <a:gd name="connsiteY5" fmla="*/ 1843449 h 2009640"/>
              <a:gd name="connsiteX6" fmla="*/ 4925467 w 7760874"/>
              <a:gd name="connsiteY6" fmla="*/ 1920290 h 2009640"/>
              <a:gd name="connsiteX7" fmla="*/ 4034118 w 7760874"/>
              <a:gd name="connsiteY7" fmla="*/ 1858817 h 2009640"/>
              <a:gd name="connsiteX8" fmla="*/ 3788229 w 7760874"/>
              <a:gd name="connsiteY8" fmla="*/ 137594 h 2009640"/>
              <a:gd name="connsiteX9" fmla="*/ 3273399 w 7760874"/>
              <a:gd name="connsiteY9" fmla="*/ 99174 h 2009640"/>
              <a:gd name="connsiteX10" fmla="*/ 2620256 w 7760874"/>
              <a:gd name="connsiteY10" fmla="*/ 53070 h 2009640"/>
              <a:gd name="connsiteX11" fmla="*/ 2428155 w 7760874"/>
              <a:gd name="connsiteY11" fmla="*/ 45386 h 2009640"/>
              <a:gd name="connsiteX12" fmla="*/ 2243738 w 7760874"/>
              <a:gd name="connsiteY12" fmla="*/ 68439 h 2009640"/>
              <a:gd name="connsiteX13" fmla="*/ 2059322 w 7760874"/>
              <a:gd name="connsiteY13" fmla="*/ 152962 h 2009640"/>
              <a:gd name="connsiteX14" fmla="*/ 1598279 w 7760874"/>
              <a:gd name="connsiteY14" fmla="*/ 30018 h 2009640"/>
              <a:gd name="connsiteX15" fmla="*/ 1275550 w 7760874"/>
              <a:gd name="connsiteY15" fmla="*/ 514112 h 2009640"/>
              <a:gd name="connsiteX16" fmla="*/ 1237130 w 7760874"/>
              <a:gd name="connsiteY16" fmla="*/ 1735873 h 2009640"/>
              <a:gd name="connsiteX17" fmla="*/ 945137 w 7760874"/>
              <a:gd name="connsiteY17" fmla="*/ 1735873 h 2009640"/>
              <a:gd name="connsiteX18" fmla="*/ 583987 w 7760874"/>
              <a:gd name="connsiteY18" fmla="*/ 1774293 h 2009640"/>
              <a:gd name="connsiteX19" fmla="*/ 0 w 7760874"/>
              <a:gd name="connsiteY19" fmla="*/ 1835765 h 2009640"/>
              <a:gd name="connsiteX0" fmla="*/ 7760874 w 7760874"/>
              <a:gd name="connsiteY0" fmla="*/ 124550 h 1981942"/>
              <a:gd name="connsiteX1" fmla="*/ 7353620 w 7760874"/>
              <a:gd name="connsiteY1" fmla="*/ 78445 h 1981942"/>
              <a:gd name="connsiteX2" fmla="*/ 6785002 w 7760874"/>
              <a:gd name="connsiteY2" fmla="*/ 139918 h 1981942"/>
              <a:gd name="connsiteX3" fmla="*/ 6531429 w 7760874"/>
              <a:gd name="connsiteY3" fmla="*/ 1730513 h 1981942"/>
              <a:gd name="connsiteX4" fmla="*/ 5985863 w 7760874"/>
              <a:gd name="connsiteY4" fmla="*/ 1791986 h 1981942"/>
              <a:gd name="connsiteX5" fmla="*/ 5325036 w 7760874"/>
              <a:gd name="connsiteY5" fmla="*/ 1830405 h 1981942"/>
              <a:gd name="connsiteX6" fmla="*/ 4925467 w 7760874"/>
              <a:gd name="connsiteY6" fmla="*/ 1907246 h 1981942"/>
              <a:gd name="connsiteX7" fmla="*/ 3874258 w 7760874"/>
              <a:gd name="connsiteY7" fmla="*/ 643625 h 1981942"/>
              <a:gd name="connsiteX8" fmla="*/ 3788229 w 7760874"/>
              <a:gd name="connsiteY8" fmla="*/ 124550 h 1981942"/>
              <a:gd name="connsiteX9" fmla="*/ 3273399 w 7760874"/>
              <a:gd name="connsiteY9" fmla="*/ 86130 h 1981942"/>
              <a:gd name="connsiteX10" fmla="*/ 2620256 w 7760874"/>
              <a:gd name="connsiteY10" fmla="*/ 40026 h 1981942"/>
              <a:gd name="connsiteX11" fmla="*/ 2428155 w 7760874"/>
              <a:gd name="connsiteY11" fmla="*/ 32342 h 1981942"/>
              <a:gd name="connsiteX12" fmla="*/ 2243738 w 7760874"/>
              <a:gd name="connsiteY12" fmla="*/ 55395 h 1981942"/>
              <a:gd name="connsiteX13" fmla="*/ 2059322 w 7760874"/>
              <a:gd name="connsiteY13" fmla="*/ 139918 h 1981942"/>
              <a:gd name="connsiteX14" fmla="*/ 1598279 w 7760874"/>
              <a:gd name="connsiteY14" fmla="*/ 16974 h 1981942"/>
              <a:gd name="connsiteX15" fmla="*/ 1275550 w 7760874"/>
              <a:gd name="connsiteY15" fmla="*/ 501068 h 1981942"/>
              <a:gd name="connsiteX16" fmla="*/ 1237130 w 7760874"/>
              <a:gd name="connsiteY16" fmla="*/ 1722829 h 1981942"/>
              <a:gd name="connsiteX17" fmla="*/ 945137 w 7760874"/>
              <a:gd name="connsiteY17" fmla="*/ 1722829 h 1981942"/>
              <a:gd name="connsiteX18" fmla="*/ 583987 w 7760874"/>
              <a:gd name="connsiteY18" fmla="*/ 1761249 h 1981942"/>
              <a:gd name="connsiteX19" fmla="*/ 0 w 7760874"/>
              <a:gd name="connsiteY19" fmla="*/ 1822721 h 1981942"/>
              <a:gd name="connsiteX0" fmla="*/ 7760874 w 7760874"/>
              <a:gd name="connsiteY0" fmla="*/ 124550 h 1904212"/>
              <a:gd name="connsiteX1" fmla="*/ 7353620 w 7760874"/>
              <a:gd name="connsiteY1" fmla="*/ 78445 h 1904212"/>
              <a:gd name="connsiteX2" fmla="*/ 6785002 w 7760874"/>
              <a:gd name="connsiteY2" fmla="*/ 139918 h 1904212"/>
              <a:gd name="connsiteX3" fmla="*/ 6531429 w 7760874"/>
              <a:gd name="connsiteY3" fmla="*/ 1730513 h 1904212"/>
              <a:gd name="connsiteX4" fmla="*/ 5985863 w 7760874"/>
              <a:gd name="connsiteY4" fmla="*/ 1791986 h 1904212"/>
              <a:gd name="connsiteX5" fmla="*/ 5325036 w 7760874"/>
              <a:gd name="connsiteY5" fmla="*/ 1830405 h 1904212"/>
              <a:gd name="connsiteX6" fmla="*/ 4848734 w 7760874"/>
              <a:gd name="connsiteY6" fmla="*/ 717886 h 1904212"/>
              <a:gd name="connsiteX7" fmla="*/ 3874258 w 7760874"/>
              <a:gd name="connsiteY7" fmla="*/ 643625 h 1904212"/>
              <a:gd name="connsiteX8" fmla="*/ 3788229 w 7760874"/>
              <a:gd name="connsiteY8" fmla="*/ 124550 h 1904212"/>
              <a:gd name="connsiteX9" fmla="*/ 3273399 w 7760874"/>
              <a:gd name="connsiteY9" fmla="*/ 86130 h 1904212"/>
              <a:gd name="connsiteX10" fmla="*/ 2620256 w 7760874"/>
              <a:gd name="connsiteY10" fmla="*/ 40026 h 1904212"/>
              <a:gd name="connsiteX11" fmla="*/ 2428155 w 7760874"/>
              <a:gd name="connsiteY11" fmla="*/ 32342 h 1904212"/>
              <a:gd name="connsiteX12" fmla="*/ 2243738 w 7760874"/>
              <a:gd name="connsiteY12" fmla="*/ 55395 h 1904212"/>
              <a:gd name="connsiteX13" fmla="*/ 2059322 w 7760874"/>
              <a:gd name="connsiteY13" fmla="*/ 139918 h 1904212"/>
              <a:gd name="connsiteX14" fmla="*/ 1598279 w 7760874"/>
              <a:gd name="connsiteY14" fmla="*/ 16974 h 1904212"/>
              <a:gd name="connsiteX15" fmla="*/ 1275550 w 7760874"/>
              <a:gd name="connsiteY15" fmla="*/ 501068 h 1904212"/>
              <a:gd name="connsiteX16" fmla="*/ 1237130 w 7760874"/>
              <a:gd name="connsiteY16" fmla="*/ 1722829 h 1904212"/>
              <a:gd name="connsiteX17" fmla="*/ 945137 w 7760874"/>
              <a:gd name="connsiteY17" fmla="*/ 1722829 h 1904212"/>
              <a:gd name="connsiteX18" fmla="*/ 583987 w 7760874"/>
              <a:gd name="connsiteY18" fmla="*/ 1761249 h 1904212"/>
              <a:gd name="connsiteX19" fmla="*/ 0 w 7760874"/>
              <a:gd name="connsiteY19" fmla="*/ 1822721 h 1904212"/>
              <a:gd name="connsiteX0" fmla="*/ 7760874 w 7760874"/>
              <a:gd name="connsiteY0" fmla="*/ 124550 h 1927856"/>
              <a:gd name="connsiteX1" fmla="*/ 7353620 w 7760874"/>
              <a:gd name="connsiteY1" fmla="*/ 78445 h 1927856"/>
              <a:gd name="connsiteX2" fmla="*/ 6785002 w 7760874"/>
              <a:gd name="connsiteY2" fmla="*/ 139918 h 1927856"/>
              <a:gd name="connsiteX3" fmla="*/ 6531429 w 7760874"/>
              <a:gd name="connsiteY3" fmla="*/ 1730513 h 1927856"/>
              <a:gd name="connsiteX4" fmla="*/ 5985863 w 7760874"/>
              <a:gd name="connsiteY4" fmla="*/ 1791986 h 1927856"/>
              <a:gd name="connsiteX5" fmla="*/ 5267486 w 7760874"/>
              <a:gd name="connsiteY5" fmla="*/ 717778 h 1927856"/>
              <a:gd name="connsiteX6" fmla="*/ 4848734 w 7760874"/>
              <a:gd name="connsiteY6" fmla="*/ 717886 h 1927856"/>
              <a:gd name="connsiteX7" fmla="*/ 3874258 w 7760874"/>
              <a:gd name="connsiteY7" fmla="*/ 643625 h 1927856"/>
              <a:gd name="connsiteX8" fmla="*/ 3788229 w 7760874"/>
              <a:gd name="connsiteY8" fmla="*/ 124550 h 1927856"/>
              <a:gd name="connsiteX9" fmla="*/ 3273399 w 7760874"/>
              <a:gd name="connsiteY9" fmla="*/ 86130 h 1927856"/>
              <a:gd name="connsiteX10" fmla="*/ 2620256 w 7760874"/>
              <a:gd name="connsiteY10" fmla="*/ 40026 h 1927856"/>
              <a:gd name="connsiteX11" fmla="*/ 2428155 w 7760874"/>
              <a:gd name="connsiteY11" fmla="*/ 32342 h 1927856"/>
              <a:gd name="connsiteX12" fmla="*/ 2243738 w 7760874"/>
              <a:gd name="connsiteY12" fmla="*/ 55395 h 1927856"/>
              <a:gd name="connsiteX13" fmla="*/ 2059322 w 7760874"/>
              <a:gd name="connsiteY13" fmla="*/ 139918 h 1927856"/>
              <a:gd name="connsiteX14" fmla="*/ 1598279 w 7760874"/>
              <a:gd name="connsiteY14" fmla="*/ 16974 h 1927856"/>
              <a:gd name="connsiteX15" fmla="*/ 1275550 w 7760874"/>
              <a:gd name="connsiteY15" fmla="*/ 501068 h 1927856"/>
              <a:gd name="connsiteX16" fmla="*/ 1237130 w 7760874"/>
              <a:gd name="connsiteY16" fmla="*/ 1722829 h 1927856"/>
              <a:gd name="connsiteX17" fmla="*/ 945137 w 7760874"/>
              <a:gd name="connsiteY17" fmla="*/ 1722829 h 1927856"/>
              <a:gd name="connsiteX18" fmla="*/ 583987 w 7760874"/>
              <a:gd name="connsiteY18" fmla="*/ 1761249 h 1927856"/>
              <a:gd name="connsiteX19" fmla="*/ 0 w 7760874"/>
              <a:gd name="connsiteY19" fmla="*/ 1822721 h 1927856"/>
              <a:gd name="connsiteX0" fmla="*/ 7760874 w 7760874"/>
              <a:gd name="connsiteY0" fmla="*/ 124550 h 1822721"/>
              <a:gd name="connsiteX1" fmla="*/ 7353620 w 7760874"/>
              <a:gd name="connsiteY1" fmla="*/ 78445 h 1822721"/>
              <a:gd name="connsiteX2" fmla="*/ 6785002 w 7760874"/>
              <a:gd name="connsiteY2" fmla="*/ 139918 h 1822721"/>
              <a:gd name="connsiteX3" fmla="*/ 6531429 w 7760874"/>
              <a:gd name="connsiteY3" fmla="*/ 1730513 h 1822721"/>
              <a:gd name="connsiteX4" fmla="*/ 5921919 w 7760874"/>
              <a:gd name="connsiteY4" fmla="*/ 743304 h 1822721"/>
              <a:gd name="connsiteX5" fmla="*/ 5267486 w 7760874"/>
              <a:gd name="connsiteY5" fmla="*/ 717778 h 1822721"/>
              <a:gd name="connsiteX6" fmla="*/ 4848734 w 7760874"/>
              <a:gd name="connsiteY6" fmla="*/ 717886 h 1822721"/>
              <a:gd name="connsiteX7" fmla="*/ 3874258 w 7760874"/>
              <a:gd name="connsiteY7" fmla="*/ 643625 h 1822721"/>
              <a:gd name="connsiteX8" fmla="*/ 3788229 w 7760874"/>
              <a:gd name="connsiteY8" fmla="*/ 124550 h 1822721"/>
              <a:gd name="connsiteX9" fmla="*/ 3273399 w 7760874"/>
              <a:gd name="connsiteY9" fmla="*/ 86130 h 1822721"/>
              <a:gd name="connsiteX10" fmla="*/ 2620256 w 7760874"/>
              <a:gd name="connsiteY10" fmla="*/ 40026 h 1822721"/>
              <a:gd name="connsiteX11" fmla="*/ 2428155 w 7760874"/>
              <a:gd name="connsiteY11" fmla="*/ 32342 h 1822721"/>
              <a:gd name="connsiteX12" fmla="*/ 2243738 w 7760874"/>
              <a:gd name="connsiteY12" fmla="*/ 55395 h 1822721"/>
              <a:gd name="connsiteX13" fmla="*/ 2059322 w 7760874"/>
              <a:gd name="connsiteY13" fmla="*/ 139918 h 1822721"/>
              <a:gd name="connsiteX14" fmla="*/ 1598279 w 7760874"/>
              <a:gd name="connsiteY14" fmla="*/ 16974 h 1822721"/>
              <a:gd name="connsiteX15" fmla="*/ 1275550 w 7760874"/>
              <a:gd name="connsiteY15" fmla="*/ 501068 h 1822721"/>
              <a:gd name="connsiteX16" fmla="*/ 1237130 w 7760874"/>
              <a:gd name="connsiteY16" fmla="*/ 1722829 h 1822721"/>
              <a:gd name="connsiteX17" fmla="*/ 945137 w 7760874"/>
              <a:gd name="connsiteY17" fmla="*/ 1722829 h 1822721"/>
              <a:gd name="connsiteX18" fmla="*/ 583987 w 7760874"/>
              <a:gd name="connsiteY18" fmla="*/ 1761249 h 1822721"/>
              <a:gd name="connsiteX19" fmla="*/ 0 w 7760874"/>
              <a:gd name="connsiteY19" fmla="*/ 1822721 h 1822721"/>
              <a:gd name="connsiteX0" fmla="*/ 7760874 w 7760874"/>
              <a:gd name="connsiteY0" fmla="*/ 120058 h 1818229"/>
              <a:gd name="connsiteX1" fmla="*/ 7353620 w 7760874"/>
              <a:gd name="connsiteY1" fmla="*/ 73953 h 1818229"/>
              <a:gd name="connsiteX2" fmla="*/ 6785002 w 7760874"/>
              <a:gd name="connsiteY2" fmla="*/ 135426 h 1818229"/>
              <a:gd name="connsiteX3" fmla="*/ 6557006 w 7760874"/>
              <a:gd name="connsiteY3" fmla="*/ 696522 h 1818229"/>
              <a:gd name="connsiteX4" fmla="*/ 5921919 w 7760874"/>
              <a:gd name="connsiteY4" fmla="*/ 738812 h 1818229"/>
              <a:gd name="connsiteX5" fmla="*/ 5267486 w 7760874"/>
              <a:gd name="connsiteY5" fmla="*/ 713286 h 1818229"/>
              <a:gd name="connsiteX6" fmla="*/ 4848734 w 7760874"/>
              <a:gd name="connsiteY6" fmla="*/ 713394 h 1818229"/>
              <a:gd name="connsiteX7" fmla="*/ 3874258 w 7760874"/>
              <a:gd name="connsiteY7" fmla="*/ 639133 h 1818229"/>
              <a:gd name="connsiteX8" fmla="*/ 3788229 w 7760874"/>
              <a:gd name="connsiteY8" fmla="*/ 120058 h 1818229"/>
              <a:gd name="connsiteX9" fmla="*/ 3273399 w 7760874"/>
              <a:gd name="connsiteY9" fmla="*/ 81638 h 1818229"/>
              <a:gd name="connsiteX10" fmla="*/ 2620256 w 7760874"/>
              <a:gd name="connsiteY10" fmla="*/ 35534 h 1818229"/>
              <a:gd name="connsiteX11" fmla="*/ 2428155 w 7760874"/>
              <a:gd name="connsiteY11" fmla="*/ 27850 h 1818229"/>
              <a:gd name="connsiteX12" fmla="*/ 2243738 w 7760874"/>
              <a:gd name="connsiteY12" fmla="*/ 50903 h 1818229"/>
              <a:gd name="connsiteX13" fmla="*/ 2059322 w 7760874"/>
              <a:gd name="connsiteY13" fmla="*/ 135426 h 1818229"/>
              <a:gd name="connsiteX14" fmla="*/ 1598279 w 7760874"/>
              <a:gd name="connsiteY14" fmla="*/ 12482 h 1818229"/>
              <a:gd name="connsiteX15" fmla="*/ 1275550 w 7760874"/>
              <a:gd name="connsiteY15" fmla="*/ 496576 h 1818229"/>
              <a:gd name="connsiteX16" fmla="*/ 1237130 w 7760874"/>
              <a:gd name="connsiteY16" fmla="*/ 1718337 h 1818229"/>
              <a:gd name="connsiteX17" fmla="*/ 945137 w 7760874"/>
              <a:gd name="connsiteY17" fmla="*/ 1718337 h 1818229"/>
              <a:gd name="connsiteX18" fmla="*/ 583987 w 7760874"/>
              <a:gd name="connsiteY18" fmla="*/ 1756757 h 1818229"/>
              <a:gd name="connsiteX19" fmla="*/ 0 w 7760874"/>
              <a:gd name="connsiteY19" fmla="*/ 1818229 h 181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60874" h="1818229">
                <a:moveTo>
                  <a:pt x="7760874" y="120058"/>
                </a:moveTo>
                <a:cubicBezTo>
                  <a:pt x="7504739" y="-2888"/>
                  <a:pt x="7516265" y="71392"/>
                  <a:pt x="7353620" y="73953"/>
                </a:cubicBezTo>
                <a:cubicBezTo>
                  <a:pt x="7190975" y="76514"/>
                  <a:pt x="6917771" y="31665"/>
                  <a:pt x="6785002" y="135426"/>
                </a:cubicBezTo>
                <a:cubicBezTo>
                  <a:pt x="6652233" y="239188"/>
                  <a:pt x="6700853" y="595958"/>
                  <a:pt x="6557006" y="696522"/>
                </a:cubicBezTo>
                <a:cubicBezTo>
                  <a:pt x="6413159" y="797086"/>
                  <a:pt x="6136839" y="736018"/>
                  <a:pt x="5921919" y="738812"/>
                </a:cubicBezTo>
                <a:cubicBezTo>
                  <a:pt x="5706999" y="741606"/>
                  <a:pt x="5446350" y="717522"/>
                  <a:pt x="5267486" y="713286"/>
                </a:cubicBezTo>
                <a:cubicBezTo>
                  <a:pt x="5088622" y="709050"/>
                  <a:pt x="5080939" y="725753"/>
                  <a:pt x="4848734" y="713394"/>
                </a:cubicBezTo>
                <a:cubicBezTo>
                  <a:pt x="4616529" y="701035"/>
                  <a:pt x="4051009" y="738022"/>
                  <a:pt x="3874258" y="639133"/>
                </a:cubicBezTo>
                <a:cubicBezTo>
                  <a:pt x="3697507" y="540244"/>
                  <a:pt x="3888372" y="212974"/>
                  <a:pt x="3788229" y="120058"/>
                </a:cubicBezTo>
                <a:cubicBezTo>
                  <a:pt x="3688086" y="27142"/>
                  <a:pt x="3468061" y="95725"/>
                  <a:pt x="3273399" y="81638"/>
                </a:cubicBezTo>
                <a:lnTo>
                  <a:pt x="2620256" y="35534"/>
                </a:lnTo>
                <a:cubicBezTo>
                  <a:pt x="2479382" y="26569"/>
                  <a:pt x="2490908" y="25289"/>
                  <a:pt x="2428155" y="27850"/>
                </a:cubicBezTo>
                <a:cubicBezTo>
                  <a:pt x="2365402" y="30411"/>
                  <a:pt x="2305210" y="32974"/>
                  <a:pt x="2243738" y="50903"/>
                </a:cubicBezTo>
                <a:cubicBezTo>
                  <a:pt x="2182266" y="68832"/>
                  <a:pt x="2166898" y="141829"/>
                  <a:pt x="2059322" y="135426"/>
                </a:cubicBezTo>
                <a:cubicBezTo>
                  <a:pt x="1951746" y="129023"/>
                  <a:pt x="1728908" y="-47710"/>
                  <a:pt x="1598279" y="12482"/>
                </a:cubicBezTo>
                <a:cubicBezTo>
                  <a:pt x="1467650" y="72674"/>
                  <a:pt x="1335741" y="212267"/>
                  <a:pt x="1275550" y="496576"/>
                </a:cubicBezTo>
                <a:cubicBezTo>
                  <a:pt x="1215359" y="780885"/>
                  <a:pt x="1292199" y="1514710"/>
                  <a:pt x="1237130" y="1718337"/>
                </a:cubicBezTo>
                <a:cubicBezTo>
                  <a:pt x="1182061" y="1921964"/>
                  <a:pt x="1053994" y="1711934"/>
                  <a:pt x="945137" y="1718337"/>
                </a:cubicBezTo>
                <a:cubicBezTo>
                  <a:pt x="836280" y="1724740"/>
                  <a:pt x="704370" y="1743950"/>
                  <a:pt x="583987" y="1756757"/>
                </a:cubicBezTo>
                <a:lnTo>
                  <a:pt x="0" y="18182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10223" y="24797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40432" y="2660821"/>
            <a:ext cx="1421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1217" y="1098817"/>
            <a:ext cx="58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parameter available : Voltage of the Image phase clocks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7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8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217" y="1098817"/>
            <a:ext cx="502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Strange Dip appears for low common-mode voltage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17" y="1869286"/>
            <a:ext cx="10703776" cy="4626722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42013"/>
              </p:ext>
            </p:extLst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5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6812" y="771720"/>
            <a:ext cx="10667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 from “</a:t>
            </a:r>
            <a:r>
              <a:rPr lang="en-US" i="1" dirty="0" smtClean="0"/>
              <a:t>Bulk Silicon CCDs, Point Spread Function and Photon Transfer Curves: CCD testing activities at ESO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Mark Downing et al.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642013"/>
              </p:ext>
            </p:extLst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597" y="1583161"/>
            <a:ext cx="9113844" cy="441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47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135-FE15-4AC0-BE90-59E6C824C5CC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Flat Field Forensics - COO - Timothee Greffe</a:t>
            </a:r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3396984" y="172021"/>
          <a:ext cx="5257800" cy="30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="" xmlns:a16="http://schemas.microsoft.com/office/drawing/2014/main" val="175818946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04884137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504467491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3056984219"/>
                    </a:ext>
                  </a:extLst>
                </a:gridCol>
              </a:tblGrid>
              <a:tr h="242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Downing Dip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Bilgi Bump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Next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777780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09595"/>
            <a:ext cx="10515600" cy="1146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One might </a:t>
            </a:r>
            <a:r>
              <a:rPr lang="en-US" dirty="0"/>
              <a:t>think : “ Who cares since we are not seeing anything wrong when driven with recommended voltage</a:t>
            </a:r>
            <a:r>
              <a:rPr lang="en-US" dirty="0" smtClean="0"/>
              <a:t>?”</a:t>
            </a:r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4229425"/>
            <a:ext cx="10515600" cy="78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All is not for the best, we must cultivate our garden.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86587" y="3455913"/>
            <a:ext cx="216353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37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1098</Words>
  <Application>Microsoft Macintosh PowerPoint</Application>
  <PresentationFormat>Custom</PresentationFormat>
  <Paragraphs>356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Flat Field Forensics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investigations</vt:lpstr>
      <vt:lpstr>Thank you for your attention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Field Forensics</dc:title>
  <dc:creator>Timothee Greffe</dc:creator>
  <cp:lastModifiedBy>Roger Smith</cp:lastModifiedBy>
  <cp:revision>94</cp:revision>
  <dcterms:created xsi:type="dcterms:W3CDTF">2017-06-29T18:08:32Z</dcterms:created>
  <dcterms:modified xsi:type="dcterms:W3CDTF">2017-07-05T22:39:53Z</dcterms:modified>
</cp:coreProperties>
</file>