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9" r:id="rId4"/>
    <p:sldId id="271" r:id="rId5"/>
    <p:sldId id="273" r:id="rId6"/>
    <p:sldId id="272" r:id="rId7"/>
    <p:sldId id="274" r:id="rId8"/>
    <p:sldId id="257" r:id="rId9"/>
    <p:sldId id="258" r:id="rId10"/>
    <p:sldId id="259" r:id="rId11"/>
    <p:sldId id="260" r:id="rId12"/>
    <p:sldId id="262" r:id="rId13"/>
    <p:sldId id="263" r:id="rId14"/>
    <p:sldId id="265" r:id="rId15"/>
    <p:sldId id="266" r:id="rId16"/>
    <p:sldId id="268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4BF1-3EF4-49B2-A251-4ECF67DD9245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00E83-B500-485F-A526-2EC4EEB0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0E83-B500-485F-A526-2EC4EEB05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8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DAAE-BAFD-45F8-89F4-C484BF3E24D1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AA87-911E-40E2-91A4-61C06928413D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8919-E90D-43D9-9780-0A9E35CCA48E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3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C84C-B40D-4F69-B2D4-1825B75699AE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9D1F-E859-4A31-B5D6-4FF3F7E9C083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DCA6-E563-4DB5-9E82-120CBB63203C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4BEE-409D-4F13-A1D2-A5D3A0C81CC1}" type="datetime1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9A8-391C-438C-B6AE-E135E914D605}" type="datetime1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18BE-42EF-4BCF-972C-32B5EC64FDD8}" type="datetime1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7C45-C419-4E95-900E-73EF65349D28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9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9CD5-6662-4F2C-822C-283084DDB8C6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5D51-6D7C-43F3-AD09-AD926024D429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7E22-99F9-4A23-A958-576C6D3D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Gattini</a:t>
            </a:r>
            <a:r>
              <a:rPr lang="en-US" dirty="0" smtClean="0"/>
              <a:t> Detector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PROCEDURE </a:t>
            </a:r>
            <a:r>
              <a:rPr lang="en-US" dirty="0" smtClean="0"/>
              <a:t>GATPAL-ABA-P00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Alex Delacroix</a:t>
            </a:r>
          </a:p>
          <a:p>
            <a:r>
              <a:rPr lang="en-US" dirty="0" smtClean="0"/>
              <a:t>Roger Smith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9C26-299A-4838-99B7-392F8AAEF0FA}" type="datetime1">
              <a:rPr lang="en-US" smtClean="0"/>
              <a:t>6/13/2017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87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3105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Install the central nut, finger tight.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Remove the lower Guide rod. 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4c:</a:t>
            </a:r>
            <a:endParaRPr lang="en-US" u="sng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60" y="1825625"/>
            <a:ext cx="5522680" cy="4351338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2951018" y="1454727"/>
            <a:ext cx="3930733" cy="2701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24447" y="1686618"/>
            <a:ext cx="4862945" cy="3093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E7F-70B8-4400-A1E7-645897EFF32E}" type="datetime1">
              <a:rPr lang="en-US" smtClean="0"/>
              <a:t>6/13/2017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5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36" y="1825625"/>
            <a:ext cx="5418728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279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Install the lower nut.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Remove the last Guide Rod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Install the last nut, finger tight.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4d:</a:t>
            </a:r>
            <a:endParaRPr lang="en-US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50373" y="1460665"/>
            <a:ext cx="5201393" cy="3028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A8DA-B138-4799-B73F-2A69418633CF}" type="datetime1">
              <a:rPr lang="en-US" smtClean="0"/>
              <a:t>6/13/2017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3" y="1288473"/>
            <a:ext cx="2553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Torque all 3 nuts to TBD </a:t>
            </a:r>
            <a:r>
              <a:rPr lang="en-US" sz="1400" dirty="0" err="1" smtClean="0"/>
              <a:t>N.m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4e:</a:t>
            </a:r>
            <a:endParaRPr lang="en-US" u="sng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98" y="1825625"/>
            <a:ext cx="4660004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39F8C-02D8-46EF-896C-B14FA35A066C}" type="datetime1">
              <a:rPr lang="en-US" smtClean="0"/>
              <a:t>6/13/2017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91" y="1825625"/>
            <a:ext cx="6389617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453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Install the Detector Housing Assembled in Step 1 on the Horizontal Stage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5a:</a:t>
            </a:r>
            <a:endParaRPr lang="en-US" u="sng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87236" y="1668483"/>
            <a:ext cx="2232561" cy="2125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06146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5b:</a:t>
            </a:r>
            <a:endParaRPr lang="en-US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7433953" y="1288473"/>
            <a:ext cx="453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Rotate and lock the rotation Stage to horizontal position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884223" y="1442362"/>
            <a:ext cx="1549730" cy="7901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F340-B353-497F-8314-54F447BB3306}" type="datetime1">
              <a:rPr lang="en-US" smtClean="0"/>
              <a:t>6/13/2017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95" y="1825625"/>
            <a:ext cx="6433409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453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Slide the Horizontal Stage under the Detector Assembly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5c:</a:t>
            </a:r>
            <a:endParaRPr lang="en-US" u="sng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631377" y="1442362"/>
            <a:ext cx="1080654" cy="2892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6051-DBF1-4FA3-8459-B2EC13E876FC}" type="datetime1">
              <a:rPr lang="en-US" smtClean="0"/>
              <a:t>6/13/2017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82" y="1825625"/>
            <a:ext cx="5921635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4619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Lower the Detector Assembly into the Housing Assembly: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5d:</a:t>
            </a:r>
            <a:endParaRPr lang="en-US" u="sng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4714504" y="1442362"/>
            <a:ext cx="1074717" cy="1550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A7A8-E8DE-45C9-9F2B-8DF7B6306104}" type="datetime1">
              <a:rPr lang="en-US" smtClean="0"/>
              <a:t>6/13/2017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0" y="1825625"/>
            <a:ext cx="6157019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317" y="1213368"/>
            <a:ext cx="514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Install and torque the 9X Belleville washers Item 27 and the 9X Vented SHCS, M4-0.7 X 10mm </a:t>
            </a:r>
            <a:r>
              <a:rPr lang="en-US" sz="1400" dirty="0" err="1" smtClean="0"/>
              <a:t>Lg</a:t>
            </a:r>
            <a:r>
              <a:rPr lang="en-US" sz="1400" dirty="0" smtClean="0"/>
              <a:t>, Item 28: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5e:</a:t>
            </a:r>
            <a:endParaRPr lang="en-US" u="sng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5302333" y="1474978"/>
            <a:ext cx="1365662" cy="2877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C86A-8691-4EA0-B518-5592B0165078}" type="datetime1">
              <a:rPr lang="en-US" smtClean="0"/>
              <a:t>6/13/2017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00" y="1825625"/>
            <a:ext cx="5339000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GATPAL-ABA-P00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5142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Install the Cold Plate Cover Item 29, the 7X Belleville washers Item 7 and the 7X Vented SHCS, M4-0.7 X 10mm </a:t>
            </a:r>
            <a:r>
              <a:rPr lang="en-US" sz="1400" dirty="0" err="1" smtClean="0"/>
              <a:t>Lg</a:t>
            </a:r>
            <a:r>
              <a:rPr lang="en-US" sz="1400" dirty="0" smtClean="0"/>
              <a:t>, Item 30: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5f:</a:t>
            </a:r>
            <a:endParaRPr lang="en-US" u="sng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5237018" y="1550083"/>
            <a:ext cx="617517" cy="20600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224D-DC79-4305-A70C-D360782919E9}" type="datetime1">
              <a:rPr lang="en-US" smtClean="0"/>
              <a:t>6/13/2017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99" y="1825625"/>
            <a:ext cx="5742401" cy="4351338"/>
          </a:xfrm>
        </p:spPr>
      </p:pic>
      <p:sp>
        <p:nvSpPr>
          <p:cNvPr id="5" name="TextBox 4"/>
          <p:cNvSpPr txBox="1"/>
          <p:nvPr/>
        </p:nvSpPr>
        <p:spPr>
          <a:xfrm>
            <a:off x="207819" y="1384362"/>
            <a:ext cx="3936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Remove the 3X </a:t>
            </a:r>
            <a:r>
              <a:rPr lang="en-US" sz="1400" dirty="0" smtClean="0"/>
              <a:t>M4—0.7 x 14MM </a:t>
            </a:r>
            <a:r>
              <a:rPr lang="en-US" sz="1400" dirty="0" err="1" smtClean="0"/>
              <a:t>Lg</a:t>
            </a:r>
            <a:r>
              <a:rPr lang="en-US" sz="1400" dirty="0" smtClean="0"/>
              <a:t> </a:t>
            </a:r>
            <a:r>
              <a:rPr lang="en-US" sz="1400" dirty="0" smtClean="0"/>
              <a:t>screws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Lift Clear the Rotation Stage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While holding the Detector Housing Assembly, open the jaws.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Remove the Detector Assembly from the Jaws.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6:</a:t>
            </a:r>
            <a:endParaRPr lang="en-US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70416" y="1567543"/>
            <a:ext cx="2030680" cy="2553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4D6E-BCDE-47A3-8C62-6A467341C34C}" type="datetime1">
              <a:rPr lang="en-US" smtClean="0"/>
              <a:t>6/13/2017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" y="2357252"/>
            <a:ext cx="3232652" cy="29600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5002" y="1288473"/>
            <a:ext cx="4512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 Fit the 2X Dowel Pins Item 2 into the Housing Item 1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1a:</a:t>
            </a:r>
            <a:endParaRPr lang="en-US" u="sng" dirty="0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2351314" y="1596250"/>
            <a:ext cx="1359725" cy="850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38952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1b: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338952" y="1288473"/>
            <a:ext cx="439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Insert the </a:t>
            </a:r>
            <a:r>
              <a:rPr lang="en-US" sz="1400" dirty="0" err="1" smtClean="0"/>
              <a:t>Springed</a:t>
            </a:r>
            <a:r>
              <a:rPr lang="en-US" sz="1400" dirty="0" smtClean="0"/>
              <a:t> filter holder Item 3 into the Housing 1</a:t>
            </a:r>
            <a:endParaRPr lang="en-US" sz="1400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t="3424" r="5326" b="8352"/>
          <a:stretch/>
        </p:blipFill>
        <p:spPr>
          <a:xfrm>
            <a:off x="6717528" y="2036618"/>
            <a:ext cx="4368087" cy="2998781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3" idx="3"/>
          </p:cNvCxnSpPr>
          <p:nvPr/>
        </p:nvCxnSpPr>
        <p:spPr>
          <a:xfrm flipH="1">
            <a:off x="9126187" y="1442362"/>
            <a:ext cx="2612571" cy="2553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</p:cNvCxnSpPr>
          <p:nvPr/>
        </p:nvCxnSpPr>
        <p:spPr>
          <a:xfrm flipH="1">
            <a:off x="1555668" y="1596250"/>
            <a:ext cx="795646" cy="1075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4147-C3C8-48A4-8756-A1F707E4BF4A}" type="datetime1">
              <a:rPr lang="en-US" smtClean="0"/>
              <a:t>6/13/2017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39787" y="2856351"/>
            <a:ext cx="617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1c: Install the First Filter Cushioning Ring Item 4 into the Housing Item 1 </a:t>
            </a:r>
            <a:endParaRPr lang="en-US" sz="14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5" y="950767"/>
            <a:ext cx="3271652" cy="5321889"/>
          </a:xfrm>
        </p:spPr>
      </p:pic>
      <p:cxnSp>
        <p:nvCxnSpPr>
          <p:cNvPr id="19" name="Straight Arrow Connector 18"/>
          <p:cNvCxnSpPr/>
          <p:nvPr/>
        </p:nvCxnSpPr>
        <p:spPr>
          <a:xfrm flipH="1">
            <a:off x="2909455" y="3010240"/>
            <a:ext cx="730332" cy="23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39787" y="2625518"/>
            <a:ext cx="617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1d: Install the Filter Item </a:t>
            </a:r>
            <a:r>
              <a:rPr lang="en-US" sz="1400" dirty="0"/>
              <a:t>5</a:t>
            </a:r>
            <a:r>
              <a:rPr lang="en-US" sz="1400" dirty="0" smtClean="0"/>
              <a:t> into the </a:t>
            </a:r>
            <a:r>
              <a:rPr lang="en-US" sz="1400" dirty="0" err="1" smtClean="0"/>
              <a:t>Springed</a:t>
            </a:r>
            <a:r>
              <a:rPr lang="en-US" sz="1400" dirty="0" smtClean="0"/>
              <a:t> Fingers Item 2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639787" y="2388885"/>
            <a:ext cx="617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1e: Install the Second Filter Cushioning Ring Item 4 into the Housing Item 1 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2909455" y="2779407"/>
            <a:ext cx="730332" cy="18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909455" y="2533721"/>
            <a:ext cx="730332" cy="9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39786" y="1840481"/>
            <a:ext cx="828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1d: Install the Filter Holder Baffle Item 6 onto the Housing Item 1, using 6X Screws and washers Item 7 &amp; 8. 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141023" y="2003421"/>
            <a:ext cx="4987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2CF2-A79E-446A-AA81-5AC2BA73CFBC}" type="datetime1">
              <a:rPr lang="en-US" smtClean="0"/>
              <a:t>6/13/2017</a:t>
            </a:fld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5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4" y="1865195"/>
            <a:ext cx="4012892" cy="33005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34" idx="1"/>
          </p:cNvCxnSpPr>
          <p:nvPr/>
        </p:nvCxnSpPr>
        <p:spPr>
          <a:xfrm flipH="1" flipV="1">
            <a:off x="2683824" y="3918858"/>
            <a:ext cx="1793208" cy="1239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9158" y="3123065"/>
            <a:ext cx="10687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77032" y="4896734"/>
            <a:ext cx="619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the Temperature Sensor Item 10 onto the Detector Mounting Plate Item 9, using 2X Screws and washers Item 7 &amp; 12</a:t>
            </a:r>
            <a:r>
              <a:rPr lang="en-US" sz="1400" dirty="0"/>
              <a:t>. Torque to 0.5 Nm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stCxn id="20" idx="1"/>
          </p:cNvCxnSpPr>
          <p:nvPr/>
        </p:nvCxnSpPr>
        <p:spPr>
          <a:xfrm flipH="1">
            <a:off x="1917899" y="1963061"/>
            <a:ext cx="2559133" cy="1119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769" y="977365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2: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477032" y="2861455"/>
            <a:ext cx="619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the Heater Item 11 onto the Detector Mounting Plate Item 9, using 1X Screw and washer Item 7 &amp; 12</a:t>
            </a:r>
            <a:r>
              <a:rPr lang="en-US" sz="1400" dirty="0"/>
              <a:t>. Torque to 0.5 Nm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77032" y="1701451"/>
            <a:ext cx="619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the Fuse Item TBD onto the Detector Mounting Plate Item 9, using 1X Screw and washer Item 7 &amp; 12. Torque to 0.5 Nm.</a:t>
            </a:r>
            <a:endParaRPr lang="en-US" sz="14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082D-4D46-446C-A451-5C587DA6CCC8}" type="datetime1">
              <a:rPr lang="en-US" smtClean="0"/>
              <a:t>6/13/2017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5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2" y="1889520"/>
            <a:ext cx="5215502" cy="35304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cxnSp>
        <p:nvCxnSpPr>
          <p:cNvPr id="31" name="Straight Arrow Connector 30"/>
          <p:cNvCxnSpPr>
            <a:stCxn id="16" idx="1"/>
          </p:cNvCxnSpPr>
          <p:nvPr/>
        </p:nvCxnSpPr>
        <p:spPr>
          <a:xfrm flipH="1">
            <a:off x="3954483" y="2503249"/>
            <a:ext cx="985686" cy="1096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1"/>
          </p:cNvCxnSpPr>
          <p:nvPr/>
        </p:nvCxnSpPr>
        <p:spPr>
          <a:xfrm flipH="1">
            <a:off x="3954483" y="1558888"/>
            <a:ext cx="985686" cy="468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8769" y="977365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3a: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940169" y="2349360"/>
            <a:ext cx="619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Fill with Armstrong A12 Epoxy per TBD procedure.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40169" y="1297278"/>
            <a:ext cx="6876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Insert the Detector Connector – PCB Assembly </a:t>
            </a:r>
            <a:r>
              <a:rPr lang="en-US" sz="1400" dirty="0" smtClean="0"/>
              <a:t>Item 22 into the Detector Cold Plate Item 13,</a:t>
            </a:r>
          </a:p>
          <a:p>
            <a:r>
              <a:rPr lang="en-US" sz="1400" dirty="0" smtClean="0"/>
              <a:t>leaving the Connector side protruding 14mm.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D27-A602-4E2C-9E70-3522DAA7505F}" type="datetime1">
              <a:rPr lang="en-US" smtClean="0"/>
              <a:t>6/13/2017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37" y="1890611"/>
            <a:ext cx="4442991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cxnSp>
        <p:nvCxnSpPr>
          <p:cNvPr id="35" name="Straight Arrow Connector 34"/>
          <p:cNvCxnSpPr>
            <a:stCxn id="20" idx="1"/>
          </p:cNvCxnSpPr>
          <p:nvPr/>
        </p:nvCxnSpPr>
        <p:spPr>
          <a:xfrm flipH="1">
            <a:off x="3871356" y="1855771"/>
            <a:ext cx="1175691" cy="1012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084" y="1108386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3b: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047047" y="1594161"/>
            <a:ext cx="6876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the 3X Detector Mount Flexure Item 15 on the Cold Plate Item 13, using 2X Lock Washer Item 7 and 2X Shoulder Screw Item 16.</a:t>
            </a:r>
            <a:endParaRPr lang="en-US" sz="14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4430-2E86-443D-87D0-F4077A9220ED}" type="datetime1">
              <a:rPr lang="en-US" smtClean="0"/>
              <a:t>6/13/2017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7" y="1594161"/>
            <a:ext cx="3590148" cy="4351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057896" y="4405746"/>
            <a:ext cx="843148" cy="17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102" y="923720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3c: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1555703" y="963218"/>
            <a:ext cx="3960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the Detector Mount previously assembled on the 3X Detector Mount Flexure Item 15, using: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86645" y="4082580"/>
            <a:ext cx="843148" cy="17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028208" y="3569076"/>
            <a:ext cx="872836" cy="190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43052" y="3476938"/>
            <a:ext cx="843148" cy="17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08872" y="3263723"/>
            <a:ext cx="843148" cy="17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2020" y="3092021"/>
            <a:ext cx="73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 Shoulder Screws Item 21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69110" y="3340862"/>
            <a:ext cx="73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 Belleville washer Item 20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69109" y="3578535"/>
            <a:ext cx="73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 Phenolic washer Item 19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9109" y="3919232"/>
            <a:ext cx="73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 Insulating Sleeve Item 18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69109" y="4235854"/>
            <a:ext cx="73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3X Insulating Spacer Item 17</a:t>
            </a:r>
            <a:endParaRPr lang="en-US" sz="14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93" y="1284518"/>
            <a:ext cx="5582328" cy="41142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76793" y="923720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3d:</a:t>
            </a:r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7533353" y="976741"/>
            <a:ext cx="3960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Verify the Assembled dimension:</a:t>
            </a:r>
            <a:endParaRPr 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60DB-6346-457E-8790-A128CC6CC4F3}" type="datetime1">
              <a:rPr lang="en-US" smtClean="0"/>
              <a:t>6/13/2017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b="365"/>
          <a:stretch/>
        </p:blipFill>
        <p:spPr>
          <a:xfrm>
            <a:off x="3164773" y="872682"/>
            <a:ext cx="8862641" cy="5344052"/>
          </a:xfrm>
        </p:spPr>
      </p:pic>
      <p:sp>
        <p:nvSpPr>
          <p:cNvPr id="5" name="TextBox 4"/>
          <p:cNvSpPr txBox="1"/>
          <p:nvPr/>
        </p:nvSpPr>
        <p:spPr>
          <a:xfrm>
            <a:off x="95003" y="1288473"/>
            <a:ext cx="2808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Secure the rotation stage in the vertical position and install the Detector housing as completed in the assembly Step 3, using 3X M4—0.7 x 14MM </a:t>
            </a:r>
            <a:r>
              <a:rPr lang="en-US" sz="1400" dirty="0" err="1" smtClean="0"/>
              <a:t>Lg</a:t>
            </a:r>
            <a:r>
              <a:rPr lang="en-US" sz="1400" dirty="0" smtClean="0"/>
              <a:t> screws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4a:</a:t>
            </a:r>
            <a:endParaRPr lang="en-US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13B6-6C16-4A3E-9E63-0EAFEA604E48}" type="datetime1">
              <a:rPr lang="en-US" smtClean="0"/>
              <a:t>6/13/2017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9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003" y="1288473"/>
            <a:ext cx="39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 the 2X Guide rods on the detector and feed them thru the Cold plate.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0317" y="872682"/>
            <a:ext cx="162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</a:t>
            </a:r>
            <a:r>
              <a:rPr lang="en-US" u="sng" dirty="0" smtClean="0"/>
              <a:t>4b:</a:t>
            </a:r>
            <a:endParaRPr lang="en-US" u="sng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7" y="940913"/>
            <a:ext cx="7801843" cy="4705804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234498"/>
            <a:ext cx="10515600" cy="495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 smtClean="0"/>
              <a:t>Gattini</a:t>
            </a:r>
            <a:r>
              <a:rPr lang="en-US" sz="2400" dirty="0" smtClean="0"/>
              <a:t> Detector Installation PROCEDURE </a:t>
            </a:r>
            <a:r>
              <a:rPr lang="en-US" sz="2400" dirty="0" smtClean="0"/>
              <a:t>GATPAL-ABA-P00</a:t>
            </a:r>
            <a:br>
              <a:rPr lang="en-US" sz="2400" dirty="0" smtClean="0"/>
            </a:br>
            <a:r>
              <a:rPr lang="en-US" sz="1600" dirty="0" smtClean="0"/>
              <a:t>(</a:t>
            </a:r>
            <a:r>
              <a:rPr lang="en-US" sz="1600" dirty="0" smtClean="0"/>
              <a:t>See Assembly Drawing GATPAL-ABA-AA0 for detailed parts list)</a:t>
            </a:r>
            <a:endParaRPr lang="en-US" sz="1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REVISION 0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33B7-D823-41C5-9E14-3DC902D2837D}" type="datetime1">
              <a:rPr lang="en-US" smtClean="0"/>
              <a:t>6/13/2017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7E22-99F9-4A23-A958-576C6D3D0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718</Words>
  <Application>Microsoft Office PowerPoint</Application>
  <PresentationFormat>Widescreen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Gattini Detector Installation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 (See Assembly Drawing GATPAL-ABA-AA0 for detailed parts list)</vt:lpstr>
      <vt:lpstr>Gattini Detector Installation PROCEDURE GATPAL-ABA-P00</vt:lpstr>
      <vt:lpstr>Gattini Detector Installation PROCEDURE GATPAL-ABA-P00</vt:lpstr>
      <vt:lpstr>Gattini Detector Installation PROCEDURE GATPAL-ABA-P00</vt:lpstr>
      <vt:lpstr>Gattini Detector Installation PROCEDURE GATPAL-ABA-P00</vt:lpstr>
      <vt:lpstr>Gattini Detector Installation PROCEDURE GATPAL-ABA-P00</vt:lpstr>
      <vt:lpstr>Gattini Detector Installation PROCEDURE GATPAL-ABA-P00</vt:lpstr>
      <vt:lpstr>Gattini Detector Installation PROCEDURE GATPAL-ABA-P00</vt:lpstr>
      <vt:lpstr>Gattini Detector Installation PROCEDURE GATPAL-ABA-P00</vt:lpstr>
      <vt:lpstr>Gattini Detector Installation PROCEDURE GATPAL-ABA-P00 (See Assembly Drawing GATPAL-ABA-AA0 for detailed parts list)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Delacroix</dc:creator>
  <cp:lastModifiedBy>Alex Delacroix</cp:lastModifiedBy>
  <cp:revision>36</cp:revision>
  <dcterms:created xsi:type="dcterms:W3CDTF">2017-06-12T16:56:27Z</dcterms:created>
  <dcterms:modified xsi:type="dcterms:W3CDTF">2017-06-13T22:22:57Z</dcterms:modified>
</cp:coreProperties>
</file>