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5"/>
    <p:restoredTop sz="93861"/>
  </p:normalViewPr>
  <p:slideViewPr>
    <p:cSldViewPr snapToGrid="0" snapToObjects="1">
      <p:cViewPr varScale="1">
        <p:scale>
          <a:sx n="108" d="100"/>
          <a:sy n="108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9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8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4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7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8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5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0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3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7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36E67-4B1D-E74E-9C92-1A153408DE1C}" type="datetimeFigureOut">
              <a:rPr lang="en-US" smtClean="0"/>
              <a:t>19-May-21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7A10-36F0-D648-A5EA-D4C67207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0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jpg"/><Relationship Id="rId1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80748" y="6052447"/>
            <a:ext cx="84362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ogo_desy.gif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892" y="6318024"/>
            <a:ext cx="427409" cy="391833"/>
          </a:xfrm>
          <a:prstGeom prst="rect">
            <a:avLst/>
          </a:prstGeom>
        </p:spPr>
      </p:pic>
      <p:pic>
        <p:nvPicPr>
          <p:cNvPr id="18" name="Picture 17" descr="UST_Taiwan_logo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307" y="6282545"/>
            <a:ext cx="321404" cy="412306"/>
          </a:xfrm>
          <a:prstGeom prst="rect">
            <a:avLst/>
          </a:prstGeom>
        </p:spPr>
      </p:pic>
      <p:pic>
        <p:nvPicPr>
          <p:cNvPr id="26" name="Picture 25" descr="Screen Shot 2015-01-06 at 4.05.0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69" y="33866"/>
            <a:ext cx="1062131" cy="6560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997538-A050-FB43-AD21-CA1321581D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854" y="6246854"/>
            <a:ext cx="508543" cy="504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846" y="6221106"/>
            <a:ext cx="570827" cy="57412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194" y="6301961"/>
            <a:ext cx="496824" cy="4239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609" y="6344145"/>
            <a:ext cx="553744" cy="289105"/>
          </a:xfrm>
          <a:prstGeom prst="rect">
            <a:avLst/>
          </a:prstGeom>
        </p:spPr>
      </p:pic>
      <p:pic>
        <p:nvPicPr>
          <p:cNvPr id="1026" name="Picture 2" descr="Ipac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930" y="6246854"/>
            <a:ext cx="522628" cy="52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OKC log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88" y="6296871"/>
            <a:ext cx="827751" cy="41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nrs logo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181" y="6296871"/>
            <a:ext cx="429737" cy="42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qualiaanalytics.org/app/uploads/2018/07/TrinityCD-300x208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717" y="6296871"/>
            <a:ext cx="520369" cy="36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awrence 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590" y="6271900"/>
            <a:ext cx="402678" cy="41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0" y="6258088"/>
            <a:ext cx="1052189" cy="45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80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Cromer</dc:creator>
  <cp:lastModifiedBy>ivona</cp:lastModifiedBy>
  <cp:revision>11</cp:revision>
  <dcterms:created xsi:type="dcterms:W3CDTF">2014-08-04T13:42:34Z</dcterms:created>
  <dcterms:modified xsi:type="dcterms:W3CDTF">2021-05-19T13:33:33Z</dcterms:modified>
</cp:coreProperties>
</file>