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91" r:id="rId3"/>
    <p:sldId id="289" r:id="rId4"/>
    <p:sldId id="292" r:id="rId5"/>
    <p:sldId id="288" r:id="rId6"/>
    <p:sldId id="260" r:id="rId7"/>
    <p:sldId id="261" r:id="rId8"/>
    <p:sldId id="287" r:id="rId9"/>
    <p:sldId id="296" r:id="rId10"/>
    <p:sldId id="293" r:id="rId11"/>
    <p:sldId id="294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220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E34E0-B9A7-2841-845C-EF2B92E036EB}" type="datetimeFigureOut">
              <a:rPr lang="en-US" smtClean="0"/>
              <a:t>1/8/19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B42E8-8CC3-2C4B-B9FC-596052513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96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5682-E6F6-8D4E-AB35-BBC86BA0F189}" type="datetimeFigureOut">
              <a:rPr lang="en-US" smtClean="0"/>
              <a:t>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61BA7-5507-8F46-ABC2-937D8D417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90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5682-E6F6-8D4E-AB35-BBC86BA0F189}" type="datetimeFigureOut">
              <a:rPr lang="en-US" smtClean="0"/>
              <a:t>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61BA7-5507-8F46-ABC2-937D8D417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56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5682-E6F6-8D4E-AB35-BBC86BA0F189}" type="datetimeFigureOut">
              <a:rPr lang="en-US" smtClean="0"/>
              <a:t>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61BA7-5507-8F46-ABC2-937D8D417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10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5682-E6F6-8D4E-AB35-BBC86BA0F189}" type="datetimeFigureOut">
              <a:rPr lang="en-US" smtClean="0"/>
              <a:t>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61BA7-5507-8F46-ABC2-937D8D417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482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5682-E6F6-8D4E-AB35-BBC86BA0F189}" type="datetimeFigureOut">
              <a:rPr lang="en-US" smtClean="0"/>
              <a:t>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61BA7-5507-8F46-ABC2-937D8D417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350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5682-E6F6-8D4E-AB35-BBC86BA0F189}" type="datetimeFigureOut">
              <a:rPr lang="en-US" smtClean="0"/>
              <a:t>1/8/19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61BA7-5507-8F46-ABC2-937D8D417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171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5682-E6F6-8D4E-AB35-BBC86BA0F189}" type="datetimeFigureOut">
              <a:rPr lang="en-US" smtClean="0"/>
              <a:t>1/8/19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61BA7-5507-8F46-ABC2-937D8D417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4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5682-E6F6-8D4E-AB35-BBC86BA0F189}" type="datetimeFigureOut">
              <a:rPr lang="en-US" smtClean="0"/>
              <a:t>1/8/19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61BA7-5507-8F46-ABC2-937D8D417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21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5682-E6F6-8D4E-AB35-BBC86BA0F189}" type="datetimeFigureOut">
              <a:rPr lang="en-US" smtClean="0"/>
              <a:t>1/8/19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61BA7-5507-8F46-ABC2-937D8D417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33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5682-E6F6-8D4E-AB35-BBC86BA0F189}" type="datetimeFigureOut">
              <a:rPr lang="en-US" smtClean="0"/>
              <a:t>1/8/19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61BA7-5507-8F46-ABC2-937D8D417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971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5682-E6F6-8D4E-AB35-BBC86BA0F189}" type="datetimeFigureOut">
              <a:rPr lang="en-US" smtClean="0"/>
              <a:t>1/8/19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61BA7-5507-8F46-ABC2-937D8D417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6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A5682-E6F6-8D4E-AB35-BBC86BA0F189}" type="datetimeFigureOut">
              <a:rPr lang="en-US" smtClean="0"/>
              <a:t>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61BA7-5507-8F46-ABC2-937D8D417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1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Classifier t15_f5_c3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Umaa</a:t>
            </a:r>
            <a:r>
              <a:rPr lang="en-US" dirty="0"/>
              <a:t> </a:t>
            </a:r>
            <a:r>
              <a:rPr lang="en-US" dirty="0" err="1"/>
              <a:t>Rebbapragada</a:t>
            </a:r>
            <a:endParaRPr lang="en-US" dirty="0"/>
          </a:p>
          <a:p>
            <a:r>
              <a:rPr lang="en-US" dirty="0"/>
              <a:t>January 09,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335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569FA-8BE9-8743-9C05-0DBC4FF80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Set Information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79B85F-6551-A342-9A12-48BBEFAA47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Magnitude Breakdown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3491B3-D0CD-0F48-AE6E-62F65D56A1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Pos</a:t>
            </a:r>
            <a:r>
              <a:rPr lang="en-US" dirty="0"/>
              <a:t>/Neg Sub Breakdown</a:t>
            </a:r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DDA22113-7DE2-0046-A08A-997C36D36E4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92094"/>
            <a:ext cx="4040188" cy="271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>
            <a:extLst>
              <a:ext uri="{FF2B5EF4-FFF2-40B4-BE49-F238E27FC236}">
                <a16:creationId xmlns:a16="http://schemas.microsoft.com/office/drawing/2014/main" id="{2C3C3DAD-86A0-1C4B-963E-0CEA2CBB53EE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841142"/>
            <a:ext cx="4041775" cy="2618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5543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569FA-8BE9-8743-9C05-0DBC4FF80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Set Information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79B85F-6551-A342-9A12-48BBEFAA47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Galactic Plane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3491B3-D0CD-0F48-AE6E-62F65D56A1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Filters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67644DF3-EFFC-C840-A7AC-8565A7839C5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41656"/>
            <a:ext cx="4040188" cy="261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3EF5C9CC-7137-E849-9EF6-90B60914C5E5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841142"/>
            <a:ext cx="4041775" cy="2618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7389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569FA-8BE9-8743-9C05-0DBC4FF80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Set Information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CCF30905-C37F-5146-954E-B1FAAA3449A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950" y="2180431"/>
            <a:ext cx="5118100" cy="336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34D7BC0A-78B1-DE45-B825-628DAB934DD6}"/>
              </a:ext>
            </a:extLst>
          </p:cNvPr>
          <p:cNvSpPr txBox="1">
            <a:spLocks/>
          </p:cNvSpPr>
          <p:nvPr/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CCDID Breakdown</a:t>
            </a:r>
          </a:p>
        </p:txBody>
      </p:sp>
    </p:spTree>
    <p:extLst>
      <p:ext uri="{BB962C8B-B14F-4D97-AF65-F5344CB8AC3E}">
        <p14:creationId xmlns:p14="http://schemas.microsoft.com/office/powerpoint/2010/main" val="2642130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28C17-0F98-F541-AEC6-61D2C6A88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0CF1E-B657-AD49-9DB0-D1B98B55A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7047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No major changes</a:t>
            </a:r>
          </a:p>
          <a:p>
            <a:r>
              <a:rPr lang="en-US" dirty="0"/>
              <a:t>We aborted the ingest of the </a:t>
            </a:r>
            <a:r>
              <a:rPr lang="en-US" dirty="0" err="1"/>
              <a:t>Zooniverse</a:t>
            </a:r>
            <a:r>
              <a:rPr lang="en-US" dirty="0"/>
              <a:t> MSIP feed</a:t>
            </a:r>
          </a:p>
          <a:p>
            <a:pPr lvl="1"/>
            <a:r>
              <a:rPr lang="en-US" dirty="0"/>
              <a:t>GP examples were stale; preceded major update of pipeline on Nov 15 that improved image differencing</a:t>
            </a:r>
          </a:p>
          <a:p>
            <a:r>
              <a:rPr lang="en-US" dirty="0"/>
              <a:t>Created a new train/test split that samples test set across all of ZTF rather than recent months</a:t>
            </a:r>
          </a:p>
          <a:p>
            <a:r>
              <a:rPr lang="en-US" dirty="0"/>
              <a:t>Improved/streamlined performance plots</a:t>
            </a:r>
          </a:p>
          <a:p>
            <a:pPr lvl="1"/>
            <a:r>
              <a:rPr lang="en-US" dirty="0"/>
              <a:t>Results are still only shown on the first test set sampled from recent notes (September 2018 and on)</a:t>
            </a:r>
          </a:p>
          <a:p>
            <a:pPr lvl="1"/>
            <a:r>
              <a:rPr lang="en-US" dirty="0"/>
              <a:t>Plots from the second test set will come with t16</a:t>
            </a:r>
          </a:p>
        </p:txBody>
      </p:sp>
    </p:spTree>
    <p:extLst>
      <p:ext uri="{BB962C8B-B14F-4D97-AF65-F5344CB8AC3E}">
        <p14:creationId xmlns:p14="http://schemas.microsoft.com/office/powerpoint/2010/main" val="1382258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A460A-DE64-0248-8539-510F7E59B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Cross Validation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87CBD-01B5-794A-A10F-864AB236C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Remember, each classifier version was trained on different folds. Results not directly comparable, but convey a sense of progress. 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/>
              <a:t>When train/test split is distributed across survey’s lifespan, results are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3340C82-8ED5-2140-8F32-7E44CFBAAA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6403344"/>
              </p:ext>
            </p:extLst>
          </p:nvPr>
        </p:nvGraphicFramePr>
        <p:xfrm>
          <a:off x="457200" y="2491581"/>
          <a:ext cx="82296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1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4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50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84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08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08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41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Vers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#Train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# Real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# Bogus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# Feat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FNR at 1% FPR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t1_f1_c1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</a:t>
                      </a:r>
                      <a:r>
                        <a:rPr lang="en-US" sz="1400" baseline="0" dirty="0"/>
                        <a:t> Jan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1620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1316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304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30.7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3.8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91.2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36.4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t6_f4_c3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17 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5498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2749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2749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3.8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93.6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27.0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t7_f4_c3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 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7767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3361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4406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7.6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94.0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17.1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t8_f5_c3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  <a:r>
                        <a:rPr lang="en-US" sz="1400" baseline="0" dirty="0"/>
                        <a:t> May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14762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5076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kern="1200" dirty="0"/>
                        <a:t>9686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93.6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t12_f5_c3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 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20923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12987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7.2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89.0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33.6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761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t15_f5_c3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31 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15789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13259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7.8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3.9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96.1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3.9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294497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33F6E3F4-F943-1747-8E24-0EB02F1992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118494"/>
              </p:ext>
            </p:extLst>
          </p:nvPr>
        </p:nvGraphicFramePr>
        <p:xfrm>
          <a:off x="457200" y="5681662"/>
          <a:ext cx="8229600" cy="889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1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4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50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84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08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08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41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Vers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#Train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# Real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# Bogus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# Feat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FNR at 1% FPR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t15_f5_c3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31 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13457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94.2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6.9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294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277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A6C4D-C524-9B4E-948C-0C4A47609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00CB6-7878-1C46-B189-313A0DD39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All labeled observations starting from September 4, 2018</a:t>
            </a:r>
          </a:p>
          <a:p>
            <a:pPr lvl="1"/>
            <a:r>
              <a:rPr lang="en-US" dirty="0"/>
              <a:t>566 reals</a:t>
            </a:r>
          </a:p>
          <a:p>
            <a:pPr lvl="1"/>
            <a:r>
              <a:rPr lang="en-US" dirty="0"/>
              <a:t>537 bogus</a:t>
            </a:r>
          </a:p>
          <a:p>
            <a:pPr lvl="1"/>
            <a:endParaRPr lang="en-US" dirty="0"/>
          </a:p>
          <a:p>
            <a:r>
              <a:rPr lang="en-US" dirty="0"/>
              <a:t>New classifier </a:t>
            </a:r>
          </a:p>
          <a:p>
            <a:pPr lvl="1"/>
            <a:r>
              <a:rPr lang="en-US" dirty="0"/>
              <a:t>t15_f5_c3</a:t>
            </a:r>
          </a:p>
          <a:p>
            <a:pPr lvl="1"/>
            <a:r>
              <a:rPr lang="en-US" dirty="0"/>
              <a:t>Trained through September 3, 2018</a:t>
            </a:r>
          </a:p>
          <a:p>
            <a:endParaRPr lang="en-US" dirty="0"/>
          </a:p>
          <a:p>
            <a:r>
              <a:rPr lang="en-US" dirty="0"/>
              <a:t>Current (last deployed) classifier:</a:t>
            </a:r>
          </a:p>
          <a:p>
            <a:pPr lvl="1"/>
            <a:r>
              <a:rPr lang="en-US" dirty="0"/>
              <a:t>t12_f5_c3</a:t>
            </a:r>
          </a:p>
          <a:p>
            <a:pPr lvl="1"/>
            <a:r>
              <a:rPr lang="en-US" dirty="0"/>
              <a:t>Trained through July 5, 2018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717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6D4E4-F725-CA45-9BD6-C785B2BB3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Reals v. Bogus Score Distribution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44BCE1E-5B87-0449-A546-35A31E9FB26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18247"/>
            <a:ext cx="8229600" cy="3089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6608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Cumulative Score Distributions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7491D93-014E-8D48-AD4B-F5F7AE50BB6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66563"/>
            <a:ext cx="8229600" cy="3193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8919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ROC Performance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7F8C2613-02E6-264D-A1DE-9421290C446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13757"/>
            <a:ext cx="8229600" cy="4498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0064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BB4A0F-57DF-3448-A5F4-78C3656A6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Comparison of t15 and t12 (deployed), on </a:t>
            </a:r>
            <a:r>
              <a:rPr lang="en-US" dirty="0" err="1"/>
              <a:t>Galatic</a:t>
            </a:r>
            <a:r>
              <a:rPr lang="en-US" dirty="0"/>
              <a:t> Plane (|b| &lt; 10)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14E79A-6514-B64F-B656-35ECA456D3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t12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5977411A-ABE5-E140-82E9-BAB30C7E348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1" y="2634353"/>
            <a:ext cx="4040184" cy="3032329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FBDC669-BFFA-674C-B515-309591671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t15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0AD2AD47-2D64-1649-A304-8CB7433CDBC8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45025" y="2633757"/>
            <a:ext cx="4041772" cy="3033521"/>
          </a:xfrm>
        </p:spPr>
      </p:pic>
    </p:spTree>
    <p:extLst>
      <p:ext uri="{BB962C8B-B14F-4D97-AF65-F5344CB8AC3E}">
        <p14:creationId xmlns:p14="http://schemas.microsoft.com/office/powerpoint/2010/main" val="1158586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7CAB2-169A-874C-A503-7F44908AE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Set Information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6CC81-E495-C248-946D-8F3AE1867A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t15_f5_c3</a:t>
            </a:r>
          </a:p>
        </p:txBody>
      </p:sp>
    </p:spTree>
    <p:extLst>
      <p:ext uri="{BB962C8B-B14F-4D97-AF65-F5344CB8AC3E}">
        <p14:creationId xmlns:p14="http://schemas.microsoft.com/office/powerpoint/2010/main" val="3747152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86178</TotalTime>
  <Words>381</Words>
  <Application>Microsoft Macintosh PowerPoint</Application>
  <PresentationFormat>On-screen Show (4:3)</PresentationFormat>
  <Paragraphs>140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Classifier t15_f5_c3</vt:lpstr>
      <vt:lpstr>Changes</vt:lpstr>
      <vt:lpstr>Cross Validation Performance</vt:lpstr>
      <vt:lpstr>Test Set</vt:lpstr>
      <vt:lpstr>Reals v. Bogus Score Distribution</vt:lpstr>
      <vt:lpstr>Cumulative Score Distributions</vt:lpstr>
      <vt:lpstr>ROC Performance</vt:lpstr>
      <vt:lpstr>Comparison of t15 and t12 (deployed), on Galatic Plane (|b| &lt; 10)</vt:lpstr>
      <vt:lpstr>Training Set Information</vt:lpstr>
      <vt:lpstr>Training Set Information</vt:lpstr>
      <vt:lpstr>Training Set Information</vt:lpstr>
      <vt:lpstr>Training Set Information</vt:lpstr>
    </vt:vector>
  </TitlesOfParts>
  <Company>Jet Propulsion Laboratory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ZTF ML Weekly</dc:title>
  <dc:creator>Umaa Rebbapragada</dc:creator>
  <cp:lastModifiedBy>Microsoft Office User</cp:lastModifiedBy>
  <cp:revision>623</cp:revision>
  <dcterms:created xsi:type="dcterms:W3CDTF">2018-02-01T21:41:48Z</dcterms:created>
  <dcterms:modified xsi:type="dcterms:W3CDTF">2019-01-08T23:40:25Z</dcterms:modified>
</cp:coreProperties>
</file>