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91" r:id="rId3"/>
    <p:sldId id="289" r:id="rId4"/>
    <p:sldId id="292" r:id="rId5"/>
    <p:sldId id="288" r:id="rId6"/>
    <p:sldId id="260" r:id="rId7"/>
    <p:sldId id="261" r:id="rId8"/>
    <p:sldId id="287" r:id="rId9"/>
    <p:sldId id="296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2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E34E0-B9A7-2841-845C-EF2B92E036EB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B42E8-8CC3-2C4B-B9FC-596052513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8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5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7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4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2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7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5682-E6F6-8D4E-AB35-BBC86BA0F189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61BA7-5507-8F46-ABC2-937D8D417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Classifier t15_f5_c3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Umaa</a:t>
            </a:r>
            <a:r>
              <a:rPr lang="en-US" dirty="0"/>
              <a:t> </a:t>
            </a:r>
            <a:r>
              <a:rPr lang="en-US" dirty="0" err="1"/>
              <a:t>Rebbapragada</a:t>
            </a:r>
            <a:endParaRPr lang="en-US" dirty="0"/>
          </a:p>
          <a:p>
            <a:r>
              <a:rPr lang="en-US" dirty="0"/>
              <a:t>January 09,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3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69FA-8BE9-8743-9C05-0DBC4FF8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Set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9B85F-6551-A342-9A12-48BBEFAA47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Magnitude Breakdown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491B3-D0CD-0F48-AE6E-62F65D56A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Pos</a:t>
            </a:r>
            <a:r>
              <a:rPr lang="en-US" dirty="0"/>
              <a:t>/Neg Sub Breakdown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DDA22113-7DE2-0046-A08A-997C36D36E4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2094"/>
            <a:ext cx="4040188" cy="27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2C3C3DAD-86A0-1C4B-963E-0CEA2CBB53EE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41142"/>
            <a:ext cx="4041775" cy="261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543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69FA-8BE9-8743-9C05-0DBC4FF8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Set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9B85F-6551-A342-9A12-48BBEFAA47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Galactic Plane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491B3-D0CD-0F48-AE6E-62F65D56A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Filters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7644DF3-EFFC-C840-A7AC-8565A7839C5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41656"/>
            <a:ext cx="4040188" cy="26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3EF5C9CC-7137-E849-9EF6-90B60914C5E5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41142"/>
            <a:ext cx="4041775" cy="261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38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69FA-8BE9-8743-9C05-0DBC4FF80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Set Information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CF30905-C37F-5146-954E-B1FAAA3449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0" y="2180431"/>
            <a:ext cx="5118100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4D7BC0A-78B1-DE45-B825-628DAB934DD6}"/>
              </a:ext>
            </a:extLst>
          </p:cNvPr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CCDID Breakdown</a:t>
            </a:r>
          </a:p>
        </p:txBody>
      </p:sp>
    </p:spTree>
    <p:extLst>
      <p:ext uri="{BB962C8B-B14F-4D97-AF65-F5344CB8AC3E}">
        <p14:creationId xmlns:p14="http://schemas.microsoft.com/office/powerpoint/2010/main" val="264213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8C17-0F98-F541-AEC6-61D2C6A88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0CF1E-B657-AD49-9DB0-D1B98B55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04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 major changes</a:t>
            </a:r>
          </a:p>
          <a:p>
            <a:r>
              <a:rPr lang="en-US" dirty="0"/>
              <a:t>We aborted the ingest of the </a:t>
            </a:r>
            <a:r>
              <a:rPr lang="en-US" dirty="0" err="1"/>
              <a:t>Zooniverse</a:t>
            </a:r>
            <a:r>
              <a:rPr lang="en-US" dirty="0"/>
              <a:t> MSIP feed</a:t>
            </a:r>
          </a:p>
          <a:p>
            <a:pPr lvl="1"/>
            <a:r>
              <a:rPr lang="en-US" dirty="0"/>
              <a:t>GP examples were stale; preceded major update of pipeline on Nov 15 that improved image differencing</a:t>
            </a:r>
          </a:p>
          <a:p>
            <a:r>
              <a:rPr lang="en-US" dirty="0"/>
              <a:t>Created a new train/test split that samples test set across all of ZTF rather than recent months</a:t>
            </a:r>
          </a:p>
          <a:p>
            <a:r>
              <a:rPr lang="en-US" dirty="0"/>
              <a:t>Improved/streamlined performance plots</a:t>
            </a:r>
          </a:p>
          <a:p>
            <a:pPr lvl="1"/>
            <a:r>
              <a:rPr lang="en-US" dirty="0"/>
              <a:t>Results are still only shown on the first test set sampled from recent notes (September 2018 and on)</a:t>
            </a:r>
          </a:p>
          <a:p>
            <a:pPr lvl="1"/>
            <a:r>
              <a:rPr lang="en-US" dirty="0"/>
              <a:t>Plots from the second test set will come with t16</a:t>
            </a:r>
          </a:p>
        </p:txBody>
      </p:sp>
    </p:spTree>
    <p:extLst>
      <p:ext uri="{BB962C8B-B14F-4D97-AF65-F5344CB8AC3E}">
        <p14:creationId xmlns:p14="http://schemas.microsoft.com/office/powerpoint/2010/main" val="138225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A460A-DE64-0248-8539-510F7E59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 Validation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7CBD-01B5-794A-A10F-864AB236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Remember, each classifier version was trained on different folds. Results not directly comparable, but convey a sense of progress. 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When train/test split is distributed across survey’s lifespan, results are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340C82-8ED5-2140-8F32-7E44CFBAAA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403344"/>
              </p:ext>
            </p:extLst>
          </p:nvPr>
        </p:nvGraphicFramePr>
        <p:xfrm>
          <a:off x="457200" y="2491581"/>
          <a:ext cx="82296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4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Vers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#Train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Bogus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Feat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FNR at 1% FPR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t1_f1_c1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  <a:r>
                        <a:rPr lang="en-US" sz="1400" baseline="0" dirty="0"/>
                        <a:t> Jan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t6_f4_c3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2749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t7_f4_c3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3361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4406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t8_f5_c3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  <a:r>
                        <a:rPr lang="en-US" sz="1400" baseline="0" dirty="0"/>
                        <a:t> May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5076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/>
                        <a:t>9686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t12_f5_c3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20923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89.0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76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t15_f5_c3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31 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15789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294497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33F6E3F4-F943-1747-8E24-0EB02F1992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18494"/>
              </p:ext>
            </p:extLst>
          </p:nvPr>
        </p:nvGraphicFramePr>
        <p:xfrm>
          <a:off x="457200" y="5681662"/>
          <a:ext cx="8229600" cy="889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8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08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4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Vers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#Train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Bogus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Feat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FNR at 1% FPR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t15_f5_c3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31 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13457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94.2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6.9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29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27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6C4D-C524-9B4E-948C-0C4A4760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0CB6-7878-1C46-B189-313A0DD39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 labeled observations starting from September 4, 2018</a:t>
            </a:r>
          </a:p>
          <a:p>
            <a:pPr lvl="1"/>
            <a:r>
              <a:rPr lang="en-US" dirty="0"/>
              <a:t>566 reals</a:t>
            </a:r>
          </a:p>
          <a:p>
            <a:pPr lvl="1"/>
            <a:r>
              <a:rPr lang="en-US" dirty="0"/>
              <a:t>537 bogus</a:t>
            </a:r>
          </a:p>
          <a:p>
            <a:pPr lvl="1"/>
            <a:endParaRPr lang="en-US" dirty="0"/>
          </a:p>
          <a:p>
            <a:r>
              <a:rPr lang="en-US" dirty="0"/>
              <a:t>New classifier </a:t>
            </a:r>
          </a:p>
          <a:p>
            <a:pPr lvl="1"/>
            <a:r>
              <a:rPr lang="en-US" dirty="0"/>
              <a:t>t15_f5_c3</a:t>
            </a:r>
          </a:p>
          <a:p>
            <a:pPr lvl="1"/>
            <a:r>
              <a:rPr lang="en-US" dirty="0"/>
              <a:t>Trained through September 3, 2018</a:t>
            </a:r>
          </a:p>
          <a:p>
            <a:endParaRPr lang="en-US" dirty="0"/>
          </a:p>
          <a:p>
            <a:r>
              <a:rPr lang="en-US" dirty="0"/>
              <a:t>Current (last deployed) classifier:</a:t>
            </a:r>
          </a:p>
          <a:p>
            <a:pPr lvl="1"/>
            <a:r>
              <a:rPr lang="en-US" dirty="0"/>
              <a:t>t12_f5_c3</a:t>
            </a:r>
          </a:p>
          <a:p>
            <a:pPr lvl="1"/>
            <a:r>
              <a:rPr lang="en-US" dirty="0"/>
              <a:t>Trained through July 5, 2018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1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D4E4-F725-CA45-9BD6-C785B2BB3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Reals v. Bogus Score Distribution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4BCE1E-5B87-0449-A546-35A31E9FB2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8247"/>
            <a:ext cx="8229600" cy="308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60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Score Distributions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7491D93-014E-8D48-AD4B-F5F7AE50BB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66563"/>
            <a:ext cx="8229600" cy="319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91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Performance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F8C2613-02E6-264D-A1DE-9421290C44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13757"/>
            <a:ext cx="8229600" cy="449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06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BB4A0F-57DF-3448-A5F4-78C3656A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of t15 and t12 (deployed), on </a:t>
            </a:r>
            <a:r>
              <a:rPr lang="en-US" dirty="0" err="1"/>
              <a:t>Galatic</a:t>
            </a:r>
            <a:r>
              <a:rPr lang="en-US" dirty="0"/>
              <a:t> Plane (|b| &lt; 10)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4E79A-6514-B64F-B656-35ECA456D3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t12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977411A-ABE5-E140-82E9-BAB30C7E34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634353"/>
            <a:ext cx="4040184" cy="3032329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DC669-BFFA-674C-B515-309591671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t15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AD2AD47-2D64-1649-A304-8CB7433CDBC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633757"/>
            <a:ext cx="4041772" cy="3033521"/>
          </a:xfrm>
        </p:spPr>
      </p:pic>
    </p:spTree>
    <p:extLst>
      <p:ext uri="{BB962C8B-B14F-4D97-AF65-F5344CB8AC3E}">
        <p14:creationId xmlns:p14="http://schemas.microsoft.com/office/powerpoint/2010/main" val="115858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CAB2-169A-874C-A503-7F44908AE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Set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6CC81-E495-C248-946D-8F3AE1867A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t15_f5_c3</a:t>
            </a:r>
          </a:p>
        </p:txBody>
      </p:sp>
    </p:spTree>
    <p:extLst>
      <p:ext uri="{BB962C8B-B14F-4D97-AF65-F5344CB8AC3E}">
        <p14:creationId xmlns:p14="http://schemas.microsoft.com/office/powerpoint/2010/main" val="3747152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86178</TotalTime>
  <Words>381</Words>
  <Application>Microsoft Macintosh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Classifier t15_f5_c3</vt:lpstr>
      <vt:lpstr>Changes</vt:lpstr>
      <vt:lpstr>Cross Validation Performance</vt:lpstr>
      <vt:lpstr>Test Set</vt:lpstr>
      <vt:lpstr>Reals v. Bogus Score Distribution</vt:lpstr>
      <vt:lpstr>Cumulative Score Distributions</vt:lpstr>
      <vt:lpstr>ROC Performance</vt:lpstr>
      <vt:lpstr>Comparison of t15 and t12 (deployed), on Galatic Plane (|b| &lt; 10)</vt:lpstr>
      <vt:lpstr>Training Set Information</vt:lpstr>
      <vt:lpstr>Training Set Information</vt:lpstr>
      <vt:lpstr>Training Set Information</vt:lpstr>
      <vt:lpstr>Training Set Information</vt:lpstr>
    </vt:vector>
  </TitlesOfParts>
  <Company>Jet Propulsion Laboratory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ZTF ML Weekly</dc:title>
  <dc:creator>Umaa Rebbapragada</dc:creator>
  <cp:lastModifiedBy>Microsoft Office User</cp:lastModifiedBy>
  <cp:revision>623</cp:revision>
  <dcterms:created xsi:type="dcterms:W3CDTF">2018-02-01T21:41:48Z</dcterms:created>
  <dcterms:modified xsi:type="dcterms:W3CDTF">2019-01-08T23:40:25Z</dcterms:modified>
</cp:coreProperties>
</file>