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758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6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76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18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037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76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62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944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50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15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31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DF0CC-B179-41F3-8F94-C378A413B14B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C078-14C8-4439-9159-7362FD7761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878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Box 95"/>
          <p:cNvSpPr txBox="1"/>
          <p:nvPr/>
        </p:nvSpPr>
        <p:spPr>
          <a:xfrm>
            <a:off x="838200" y="1972270"/>
            <a:ext cx="1680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UDP CMD decode: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 sec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348564" y="1367135"/>
            <a:ext cx="1680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LVDS CMD decode: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 sec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715000" y="1824335"/>
            <a:ext cx="2133600" cy="1905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 Module 2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124200" y="1824335"/>
            <a:ext cx="2133600" cy="1905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 Module 1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66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Positioner Electronics ‘RUN’ Timing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05932" y="2433934"/>
            <a:ext cx="1532467" cy="297180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Module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" idx="1"/>
          </p:cNvCxnSpPr>
          <p:nvPr/>
        </p:nvCxnSpPr>
        <p:spPr>
          <a:xfrm>
            <a:off x="152400" y="3909409"/>
            <a:ext cx="753532" cy="1042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3272135"/>
            <a:ext cx="982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Optical</a:t>
            </a:r>
          </a:p>
          <a:p>
            <a:r>
              <a:rPr lang="en-US" sz="1200" dirty="0" smtClean="0"/>
              <a:t>Ethernet</a:t>
            </a:r>
          </a:p>
          <a:p>
            <a:r>
              <a:rPr lang="en-US" sz="1200" dirty="0" smtClean="0"/>
              <a:t>(1 Gigabit/s)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438400" y="2586335"/>
            <a:ext cx="22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4600" y="23577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Rx1+/-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438400" y="2829467"/>
            <a:ext cx="22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14600" y="25863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Tx1+/-</a:t>
            </a:r>
            <a:endParaRPr lang="en-US" sz="1200" dirty="0"/>
          </a:p>
        </p:txBody>
      </p:sp>
      <p:sp>
        <p:nvSpPr>
          <p:cNvPr id="20" name="Isosceles Triangle 19"/>
          <p:cNvSpPr/>
          <p:nvPr/>
        </p:nvSpPr>
        <p:spPr>
          <a:xfrm rot="5400000">
            <a:off x="4730106" y="2452228"/>
            <a:ext cx="229001" cy="2404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6200000">
            <a:off x="4703459" y="2686420"/>
            <a:ext cx="208183" cy="29089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53000" y="2586335"/>
            <a:ext cx="22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81600" y="23577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Rx1+/-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4953000" y="2829467"/>
            <a:ext cx="228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81600" y="25863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Tx1+/-</a:t>
            </a:r>
            <a:endParaRPr lang="en-US" sz="1200" dirty="0"/>
          </a:p>
        </p:txBody>
      </p:sp>
      <p:sp>
        <p:nvSpPr>
          <p:cNvPr id="28" name="Isosceles Triangle 27"/>
          <p:cNvSpPr/>
          <p:nvPr/>
        </p:nvSpPr>
        <p:spPr>
          <a:xfrm rot="5400000">
            <a:off x="7244706" y="2452228"/>
            <a:ext cx="229001" cy="2404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 rot="16200000">
            <a:off x="7218059" y="2686420"/>
            <a:ext cx="208183" cy="29089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467600" y="2586335"/>
            <a:ext cx="1143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848600" y="23577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Rx1+/-</a:t>
            </a:r>
            <a:endParaRPr lang="en-US" sz="12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7467600" y="2829467"/>
            <a:ext cx="1143000" cy="240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848600" y="258633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Tx1+/-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8610600" y="25724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05932" y="2203103"/>
            <a:ext cx="1532467" cy="0"/>
          </a:xfrm>
          <a:prstGeom prst="straightConnector1">
            <a:avLst/>
          </a:prstGeom>
          <a:ln w="1905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81400" y="2565482"/>
            <a:ext cx="0" cy="457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554628" y="255111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/>
          <p:nvPr/>
        </p:nvCxnSpPr>
        <p:spPr>
          <a:xfrm>
            <a:off x="3733800" y="2814935"/>
            <a:ext cx="0" cy="381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52800" y="3022682"/>
            <a:ext cx="685800" cy="554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FPGA</a:t>
            </a:r>
            <a:endParaRPr lang="en-US" sz="1200" dirty="0"/>
          </a:p>
        </p:txBody>
      </p:sp>
      <p:sp>
        <p:nvSpPr>
          <p:cNvPr id="88" name="Oval 87"/>
          <p:cNvSpPr/>
          <p:nvPr/>
        </p:nvSpPr>
        <p:spPr>
          <a:xfrm>
            <a:off x="3707028" y="27902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6198972" y="2565482"/>
            <a:ext cx="0" cy="457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172200" y="255111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>
            <a:off x="6351372" y="2814935"/>
            <a:ext cx="0" cy="381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6324600" y="27902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943600" y="3022682"/>
            <a:ext cx="685800" cy="554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FPGA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343400" y="3005435"/>
            <a:ext cx="6858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Motor drive circuit</a:t>
            </a:r>
            <a:endParaRPr lang="en-US" sz="12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038600" y="3195935"/>
            <a:ext cx="304800" cy="0"/>
          </a:xfrm>
          <a:prstGeom prst="line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038600" y="3424535"/>
            <a:ext cx="304800" cy="0"/>
          </a:xfrm>
          <a:prstGeom prst="line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686300" y="3595300"/>
            <a:ext cx="0" cy="667435"/>
          </a:xfrm>
          <a:prstGeom prst="line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8153400" y="29189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14 modules total</a:t>
            </a:r>
            <a:endParaRPr lang="en-US" sz="12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3048000" y="1597967"/>
            <a:ext cx="2286000" cy="1"/>
          </a:xfrm>
          <a:prstGeom prst="straightConnector1">
            <a:avLst/>
          </a:prstGeom>
          <a:ln w="1905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181600" y="3024185"/>
            <a:ext cx="0" cy="1925854"/>
          </a:xfrm>
          <a:prstGeom prst="straightConnector1">
            <a:avLst/>
          </a:prstGeom>
          <a:ln w="1905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343400" y="4262735"/>
            <a:ext cx="685800" cy="554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57 COBRAs</a:t>
            </a:r>
            <a:endParaRPr lang="en-US" sz="1200" dirty="0"/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4610100" y="3796612"/>
            <a:ext cx="152400" cy="1905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962400" y="3729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228 </a:t>
            </a:r>
          </a:p>
          <a:p>
            <a:pPr algn="ctr"/>
            <a:r>
              <a:rPr lang="en-US" sz="1200" dirty="0" smtClean="0"/>
              <a:t>(114 motors)</a:t>
            </a:r>
            <a:endParaRPr lang="en-US" sz="1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006341" y="3881735"/>
            <a:ext cx="1165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Motor drive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1.5 sec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flipH="1">
            <a:off x="2484478" y="3957935"/>
            <a:ext cx="1704404" cy="0"/>
          </a:xfrm>
          <a:prstGeom prst="straightConnector1">
            <a:avLst/>
          </a:prstGeom>
          <a:ln w="1905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514600" y="3729335"/>
            <a:ext cx="1680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LVDS TLM response: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0.5 sec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38200" y="5405735"/>
            <a:ext cx="1680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UDP TLM response: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0.5 sec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905932" y="5636568"/>
            <a:ext cx="1532467" cy="0"/>
          </a:xfrm>
          <a:prstGeom prst="straightConnector1">
            <a:avLst/>
          </a:prstGeom>
          <a:ln w="19050">
            <a:solidFill>
              <a:schemeClr val="accent6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971800" y="6200001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Total Time for 1 iteration of COBRA RUN: 4.5 sec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48600" y="6504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AW 2012-09-28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219360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Positioner Electronics ‘RUN’ Timing</vt:lpstr>
    </vt:vector>
  </TitlesOfParts>
  <Company>JPL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Positioner Electronics ‘RUN’ Timing</dc:title>
  <dc:creator>Wu, Amy (389D)</dc:creator>
  <cp:lastModifiedBy>JPL</cp:lastModifiedBy>
  <cp:revision>1</cp:revision>
  <dcterms:created xsi:type="dcterms:W3CDTF">2012-09-28T22:12:47Z</dcterms:created>
  <dcterms:modified xsi:type="dcterms:W3CDTF">2012-10-02T16:48:17Z</dcterms:modified>
</cp:coreProperties>
</file>