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7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4FA21-7981-F247-ABA2-98BD640653D9}" type="datetimeFigureOut">
              <a:rPr lang="en-US" smtClean="0"/>
              <a:pPr/>
              <a:t>4/30/10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E1C24-75F7-A546-B6EA-E7C778A3D4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4FA21-7981-F247-ABA2-98BD640653D9}" type="datetimeFigureOut">
              <a:rPr lang="en-US" smtClean="0"/>
              <a:pPr/>
              <a:t>4/30/10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E1C24-75F7-A546-B6EA-E7C778A3D4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4FA21-7981-F247-ABA2-98BD640653D9}" type="datetimeFigureOut">
              <a:rPr lang="en-US" smtClean="0"/>
              <a:pPr/>
              <a:t>4/30/10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E1C24-75F7-A546-B6EA-E7C778A3D4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4FA21-7981-F247-ABA2-98BD640653D9}" type="datetimeFigureOut">
              <a:rPr lang="en-US" smtClean="0"/>
              <a:pPr/>
              <a:t>4/30/10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E1C24-75F7-A546-B6EA-E7C778A3D4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4FA21-7981-F247-ABA2-98BD640653D9}" type="datetimeFigureOut">
              <a:rPr lang="en-US" smtClean="0"/>
              <a:pPr/>
              <a:t>4/30/10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E1C24-75F7-A546-B6EA-E7C778A3D4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4FA21-7981-F247-ABA2-98BD640653D9}" type="datetimeFigureOut">
              <a:rPr lang="en-US" smtClean="0"/>
              <a:pPr/>
              <a:t>4/30/10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E1C24-75F7-A546-B6EA-E7C778A3D4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4FA21-7981-F247-ABA2-98BD640653D9}" type="datetimeFigureOut">
              <a:rPr lang="en-US" smtClean="0"/>
              <a:pPr/>
              <a:t>4/30/10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E1C24-75F7-A546-B6EA-E7C778A3D4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4FA21-7981-F247-ABA2-98BD640653D9}" type="datetimeFigureOut">
              <a:rPr lang="en-US" smtClean="0"/>
              <a:pPr/>
              <a:t>4/30/10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E1C24-75F7-A546-B6EA-E7C778A3D4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4FA21-7981-F247-ABA2-98BD640653D9}" type="datetimeFigureOut">
              <a:rPr lang="en-US" smtClean="0"/>
              <a:pPr/>
              <a:t>4/30/10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E1C24-75F7-A546-B6EA-E7C778A3D4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4FA21-7981-F247-ABA2-98BD640653D9}" type="datetimeFigureOut">
              <a:rPr lang="en-US" smtClean="0"/>
              <a:pPr/>
              <a:t>4/30/10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E1C24-75F7-A546-B6EA-E7C778A3D4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4FA21-7981-F247-ABA2-98BD640653D9}" type="datetimeFigureOut">
              <a:rPr lang="en-US" smtClean="0"/>
              <a:pPr/>
              <a:t>4/30/10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E1C24-75F7-A546-B6EA-E7C778A3D4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4FA21-7981-F247-ABA2-98BD640653D9}" type="datetimeFigureOut">
              <a:rPr lang="en-US" smtClean="0"/>
              <a:pPr/>
              <a:t>4/30/10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CE1C24-75F7-A546-B6EA-E7C778A3D45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28842" y="481263"/>
          <a:ext cx="7619997" cy="30869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8571"/>
                <a:gridCol w="943429"/>
                <a:gridCol w="935790"/>
                <a:gridCol w="828842"/>
                <a:gridCol w="1350210"/>
                <a:gridCol w="962527"/>
                <a:gridCol w="1510628"/>
              </a:tblGrid>
              <a:tr h="695158">
                <a:tc>
                  <a:txBody>
                    <a:bodyPr/>
                    <a:lstStyle/>
                    <a:p>
                      <a:r>
                        <a:rPr lang="en-US" dirty="0" smtClean="0"/>
                        <a:t>Filter 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SW</a:t>
                      </a:r>
                      <a:r>
                        <a:rPr lang="en-US" baseline="0" dirty="0" smtClean="0"/>
                        <a:t> 1 Bit #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SW 2 Bit #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SW 3 Bit #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Binary Sum (SW Value)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S/N</a:t>
                      </a:r>
                      <a:endParaRPr lang="en-US" dirty="0"/>
                    </a:p>
                  </a:txBody>
                  <a:tcPr/>
                </a:tc>
              </a:tr>
              <a:tr h="398636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na</a:t>
                      </a:r>
                      <a:endParaRPr lang="en-US" dirty="0"/>
                    </a:p>
                  </a:txBody>
                  <a:tcPr/>
                </a:tc>
              </a:tr>
              <a:tr h="398636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ED566-1</a:t>
                      </a:r>
                      <a:endParaRPr lang="en-US" dirty="0"/>
                    </a:p>
                  </a:txBody>
                  <a:tcPr/>
                </a:tc>
              </a:tr>
              <a:tr h="398636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ED564-1</a:t>
                      </a:r>
                      <a:endParaRPr lang="en-US" dirty="0"/>
                    </a:p>
                  </a:txBody>
                  <a:tcPr/>
                </a:tc>
              </a:tr>
              <a:tr h="398636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ED525</a:t>
                      </a:r>
                      <a:endParaRPr lang="en-US" dirty="0"/>
                    </a:p>
                  </a:txBody>
                  <a:tcPr/>
                </a:tc>
              </a:tr>
              <a:tr h="398636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ED545-1</a:t>
                      </a:r>
                      <a:endParaRPr lang="en-US" dirty="0"/>
                    </a:p>
                  </a:txBody>
                  <a:tcPr/>
                </a:tc>
              </a:tr>
              <a:tr h="398636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ED546-1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28842" y="4023895"/>
            <a:ext cx="810126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Notes:  </a:t>
            </a:r>
          </a:p>
          <a:p>
            <a:pPr marL="342900" indent="-342900">
              <a:buAutoNum type="arabicPeriod"/>
            </a:pPr>
            <a:r>
              <a:rPr lang="en-US" dirty="0" smtClean="0"/>
              <a:t>Switches are normally closed (uncompressed); switch is open when compressed</a:t>
            </a:r>
          </a:p>
          <a:p>
            <a:pPr marL="342900" indent="-342900">
              <a:buAutoNum type="arabicPeriod"/>
            </a:pPr>
            <a:r>
              <a:rPr lang="en-US" dirty="0" smtClean="0"/>
              <a:t>A binary bit of 0 means the switch is compressed</a:t>
            </a:r>
          </a:p>
          <a:p>
            <a:pPr marL="342900" indent="-342900">
              <a:buAutoNum type="arabicPeriod"/>
            </a:pPr>
            <a:r>
              <a:rPr lang="en-US" dirty="0" smtClean="0"/>
              <a:t>A binary bit of 1 means the switch is not compressed</a:t>
            </a:r>
          </a:p>
          <a:p>
            <a:pPr marL="342900" indent="-342900">
              <a:buAutoNum type="arabicPeriod"/>
            </a:pPr>
            <a:r>
              <a:rPr lang="en-US" dirty="0" smtClean="0"/>
              <a:t>Filter 1 positions is the open position and moves to increasing filter position with positive motor steps</a:t>
            </a:r>
          </a:p>
          <a:p>
            <a:pPr marL="342900" indent="-342900">
              <a:buAutoNum type="arabicPeriod"/>
            </a:pPr>
            <a:r>
              <a:rPr lang="en-US" dirty="0" smtClean="0"/>
              <a:t>Wheel A moves CCW with positive motor steps when the motor cut-out is up</a:t>
            </a:r>
          </a:p>
          <a:p>
            <a:pPr marL="342900" indent="-342900">
              <a:buAutoNum type="arabicPeriod"/>
            </a:pPr>
            <a:r>
              <a:rPr lang="en-US" dirty="0" smtClean="0"/>
              <a:t>Wheel B moves CW with positive motor steps when the motor cut-out is up</a:t>
            </a:r>
          </a:p>
          <a:p>
            <a:pPr marL="342900" indent="-342900">
              <a:buAutoNum type="arabicPeriod"/>
            </a:pPr>
            <a:r>
              <a:rPr lang="en-US" dirty="0" smtClean="0"/>
              <a:t>Only aluminum blanks are in Wheel A as of 04/30/2010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36063" y="111931"/>
            <a:ext cx="2391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Filter Wheel B Mapping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381000"/>
            <a:ext cx="6096000" cy="3689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>
            <a:stCxn id="17" idx="0"/>
          </p:cNvCxnSpPr>
          <p:nvPr/>
        </p:nvCxnSpPr>
        <p:spPr>
          <a:xfrm rot="5400000" flipH="1" flipV="1">
            <a:off x="2169073" y="2702473"/>
            <a:ext cx="1524000" cy="20626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18" idx="0"/>
          </p:cNvCxnSpPr>
          <p:nvPr/>
        </p:nvCxnSpPr>
        <p:spPr>
          <a:xfrm rot="5400000" flipH="1" flipV="1">
            <a:off x="2624271" y="3691070"/>
            <a:ext cx="1676398" cy="9998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28" idx="0"/>
          </p:cNvCxnSpPr>
          <p:nvPr/>
        </p:nvCxnSpPr>
        <p:spPr>
          <a:xfrm rot="16200000" flipV="1">
            <a:off x="4188373" y="3355427"/>
            <a:ext cx="1600200" cy="8329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19" idx="0"/>
          </p:cNvCxnSpPr>
          <p:nvPr/>
        </p:nvCxnSpPr>
        <p:spPr>
          <a:xfrm rot="5400000" flipH="1" flipV="1">
            <a:off x="3614869" y="4148270"/>
            <a:ext cx="1752600" cy="1616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20" idx="0"/>
          </p:cNvCxnSpPr>
          <p:nvPr/>
        </p:nvCxnSpPr>
        <p:spPr>
          <a:xfrm rot="16200000" flipV="1">
            <a:off x="5712373" y="2593427"/>
            <a:ext cx="1676400" cy="22807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21" idx="0"/>
          </p:cNvCxnSpPr>
          <p:nvPr/>
        </p:nvCxnSpPr>
        <p:spPr>
          <a:xfrm rot="16200000" flipV="1">
            <a:off x="5291270" y="3395530"/>
            <a:ext cx="1828800" cy="15909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143000" y="4495800"/>
            <a:ext cx="1513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Wheel A SW 1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209800" y="5029200"/>
            <a:ext cx="1505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Wheel B SW 1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657600" y="5105400"/>
            <a:ext cx="1505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Wheel B SW 2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934200" y="4572000"/>
            <a:ext cx="1513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Wheel A SW 3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248400" y="5105400"/>
            <a:ext cx="1505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Wheel B SW 3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648200" y="4572000"/>
            <a:ext cx="1513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Wheel A SW 2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820333" y="5764118"/>
            <a:ext cx="3503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Filter Wheel Switch Layout</a:t>
            </a: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447800"/>
            <a:ext cx="5394766" cy="3581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730741" y="3784412"/>
            <a:ext cx="663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open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680644" y="378441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182214" y="3058638"/>
            <a:ext cx="2582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680644" y="2389565"/>
            <a:ext cx="328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923514" y="2378224"/>
            <a:ext cx="3928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526627" y="3058638"/>
            <a:ext cx="304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Filter Wheel B Layout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215</Words>
  <Application>Microsoft Macintosh PowerPoint</Application>
  <PresentationFormat>On-screen Show (4:3)</PresentationFormat>
  <Paragraphs>72</Paragraphs>
  <Slides>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Filter Wheel B Layout</vt:lpstr>
    </vt:vector>
  </TitlesOfParts>
  <Company>Caltech-COO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Jason Fucik</dc:creator>
  <cp:lastModifiedBy>Jason Fucik</cp:lastModifiedBy>
  <cp:revision>2</cp:revision>
  <dcterms:created xsi:type="dcterms:W3CDTF">2010-04-30T18:50:16Z</dcterms:created>
  <dcterms:modified xsi:type="dcterms:W3CDTF">2010-04-30T18:57:27Z</dcterms:modified>
</cp:coreProperties>
</file>